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80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2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6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5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9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9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3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5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8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5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0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7D2C2A-C44B-4687-89FB-249A99F0AB2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C761D08-AD85-4493-AF18-9159B2050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F87D-7EE6-45DE-8027-77D544BE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049511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Anti corruption cases vs arrests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3EC8-CE3A-4550-9D4B-D1AFCEFF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6000"/>
            <a:ext cx="9722531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Q7Anti corruption cases vs arrests.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A.area_name , sum (A.AC02_No_of_cases_registered_during_the_year) as total_cases_registerd 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sum (B.ACA02_No_of_persons_arrested_during_the_year)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Total_arrested_Person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"23_Anti_corruprion_cases" as 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"24_Anti_corruption_arrests" as 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A.area_name = B.area_name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A.area_name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 BY sum(A.AC02_No_of_cases_registered_during_the_year) DESC;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6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59F8-AF83-4667-91D1-20FD1E50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35556"/>
          </a:xfrm>
        </p:spPr>
        <p:txBody>
          <a:bodyPr/>
          <a:lstStyle/>
          <a:p>
            <a:r>
              <a:rPr lang="en-IN" sz="2400" dirty="0"/>
              <a:t>Our query screenshot:-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F8729-2ED4-472B-8412-5E330EEF8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590" y="888274"/>
            <a:ext cx="9404723" cy="5969726"/>
          </a:xfrm>
        </p:spPr>
      </p:pic>
    </p:spTree>
    <p:extLst>
      <p:ext uri="{BB962C8B-B14F-4D97-AF65-F5344CB8AC3E}">
        <p14:creationId xmlns:p14="http://schemas.microsoft.com/office/powerpoint/2010/main" val="18234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79722-FE73-4196-9F14-1F6FE3684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87" y="1135172"/>
            <a:ext cx="10619425" cy="5722828"/>
          </a:xfrm>
        </p:spPr>
      </p:pic>
    </p:spTree>
    <p:extLst>
      <p:ext uri="{BB962C8B-B14F-4D97-AF65-F5344CB8AC3E}">
        <p14:creationId xmlns:p14="http://schemas.microsoft.com/office/powerpoint/2010/main" val="416906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Anti corruption cases vs arrests</vt:lpstr>
      <vt:lpstr>Our query screenshot:-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corruption cases vs arrests</dc:title>
  <dc:creator>Rambabu</dc:creator>
  <cp:lastModifiedBy>Rambabu</cp:lastModifiedBy>
  <cp:revision>1</cp:revision>
  <dcterms:created xsi:type="dcterms:W3CDTF">2022-08-17T04:28:23Z</dcterms:created>
  <dcterms:modified xsi:type="dcterms:W3CDTF">2022-08-17T04:32:42Z</dcterms:modified>
</cp:coreProperties>
</file>