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328B0C2-DD72-4985-8A88-BEDE94AD16AF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F522538-6FC9-4737-912D-B2D68597A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7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B0C2-DD72-4985-8A88-BEDE94AD16AF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2538-6FC9-4737-912D-B2D68597A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64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28B0C2-DD72-4985-8A88-BEDE94AD16AF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F522538-6FC9-4737-912D-B2D68597A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46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28B0C2-DD72-4985-8A88-BEDE94AD16AF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F522538-6FC9-4737-912D-B2D68597A43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6054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28B0C2-DD72-4985-8A88-BEDE94AD16AF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F522538-6FC9-4737-912D-B2D68597A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71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B0C2-DD72-4985-8A88-BEDE94AD16AF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2538-6FC9-4737-912D-B2D68597A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74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B0C2-DD72-4985-8A88-BEDE94AD16AF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2538-6FC9-4737-912D-B2D68597A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042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B0C2-DD72-4985-8A88-BEDE94AD16AF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2538-6FC9-4737-912D-B2D68597A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200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28B0C2-DD72-4985-8A88-BEDE94AD16AF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F522538-6FC9-4737-912D-B2D68597A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72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B0C2-DD72-4985-8A88-BEDE94AD16AF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2538-6FC9-4737-912D-B2D68597A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16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28B0C2-DD72-4985-8A88-BEDE94AD16AF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F522538-6FC9-4737-912D-B2D68597A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B0C2-DD72-4985-8A88-BEDE94AD16AF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2538-6FC9-4737-912D-B2D68597A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2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B0C2-DD72-4985-8A88-BEDE94AD16AF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2538-6FC9-4737-912D-B2D68597A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38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B0C2-DD72-4985-8A88-BEDE94AD16AF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2538-6FC9-4737-912D-B2D68597A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3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B0C2-DD72-4985-8A88-BEDE94AD16AF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2538-6FC9-4737-912D-B2D68597A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0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B0C2-DD72-4985-8A88-BEDE94AD16AF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2538-6FC9-4737-912D-B2D68597A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2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B0C2-DD72-4985-8A88-BEDE94AD16AF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2538-6FC9-4737-912D-B2D68597A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80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B0C2-DD72-4985-8A88-BEDE94AD16AF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22538-6FC9-4737-912D-B2D68597A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336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5773-52F0-41A3-9000-0B569366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6" y="1"/>
            <a:ext cx="9110308" cy="571500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rime against Children and Women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88BC-5A52-44D9-AE71-8DEB85E7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571501"/>
            <a:ext cx="10467703" cy="6151515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Q4Which state has more crime against children and women?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Query:-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a.STATES,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sum(a.Total_crimes_againschild) as crimes_agains_child,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sum(b.KidnappingandAbduction + b.DowryDeaths 	+b.Assaultonwomenwithintenttooutragehermodesty +b. InsulttomodestyofWomen 	+b.CrueltybyHusbandorhisRelatives + b.ImportationofGirls + b.Rape )as 	Total_Crimes_on_Women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"03_District_wise_crimes_committed_against_children_2001_2013" as a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"42_District_wise_crimes_committed_against_women_2001_2013" as b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a.STATES=b.STATES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a.STATES;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59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1A9-DDD7-45EF-A932-9BDD297A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636814"/>
          </a:xfrm>
        </p:spPr>
        <p:txBody>
          <a:bodyPr/>
          <a:lstStyle/>
          <a:p>
            <a:pPr indent="-540385"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/>
              <a:t>Our</a:t>
            </a:r>
            <a:r>
              <a:rPr lang="en-IN" sz="1800" dirty="0"/>
              <a:t> </a:t>
            </a:r>
            <a:r>
              <a:rPr lang="en-IN" sz="1800" b="1" dirty="0"/>
              <a:t>query</a:t>
            </a:r>
            <a:r>
              <a:rPr lang="en-IN" sz="1800" dirty="0"/>
              <a:t> </a:t>
            </a:r>
            <a:r>
              <a:rPr lang="en-IN" sz="1800" b="1" dirty="0"/>
              <a:t>screenshot</a:t>
            </a:r>
            <a:r>
              <a:rPr lang="en-IN" sz="1800" dirty="0"/>
              <a:t>:-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0BD33A-8AF8-45E7-8629-08E97A091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478023"/>
            <a:ext cx="10426780" cy="6379977"/>
          </a:xfrm>
        </p:spPr>
      </p:pic>
    </p:spTree>
    <p:extLst>
      <p:ext uri="{BB962C8B-B14F-4D97-AF65-F5344CB8AC3E}">
        <p14:creationId xmlns:p14="http://schemas.microsoft.com/office/powerpoint/2010/main" val="397414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D7B9-950D-4B73-9936-DDF08D28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769" y="0"/>
            <a:ext cx="9060180" cy="1551214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/>
              <a:t>Conclusion:-</a:t>
            </a:r>
            <a:br>
              <a:rPr lang="en-IN" sz="2400" b="1" dirty="0"/>
            </a:br>
            <a:r>
              <a:rPr lang="en-IN" sz="2400" b="1" dirty="0"/>
              <a:t>1.</a:t>
            </a:r>
            <a:r>
              <a:rPr lang="en-US" sz="2000" b="1" i="0" dirty="0">
                <a:solidFill>
                  <a:srgbClr val="070F25"/>
                </a:solidFill>
                <a:effectLst/>
                <a:latin typeface="Segoe UI Light" panose="020B0502040204020203" pitchFamily="34" charset="0"/>
              </a:rPr>
              <a:t> ﻿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Segoe UI Light" panose="020B0502040204020203" pitchFamily="34" charset="0"/>
              </a:rPr>
              <a:t>Uttar Pradesh accounted for 26.47% of crimes_agains_child.</a:t>
            </a:r>
            <a:br>
              <a:rPr lang="en-IN" sz="4400" b="1" dirty="0"/>
            </a:br>
            <a:r>
              <a:rPr lang="en-IN" sz="1800" b="1" dirty="0"/>
              <a:t>2 . </a:t>
            </a:r>
            <a:r>
              <a:rPr lang="en-US" sz="900" b="1" i="0" dirty="0">
                <a:solidFill>
                  <a:srgbClr val="070F25"/>
                </a:solidFill>
                <a:effectLst/>
                <a:latin typeface="Segoe UI Light" panose="020B0502040204020203" pitchFamily="34" charset="0"/>
              </a:rPr>
              <a:t>﻿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Segoe UI Light" panose="020B0502040204020203" pitchFamily="34" charset="0"/>
              </a:rPr>
              <a:t>Total_Crimes_on_Women and crimes_agains_child diverged the most when the STATES was Uttar Pradesh, when Total_Crimes_on_Women were 333944640 higher than crimes_agains_child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egoe UI Light" panose="020B0502040204020203" pitchFamily="34" charset="0"/>
              </a:rPr>
              <a:t>.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A1992-E4B8-4102-B176-4A00FF6D7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287" y="1551214"/>
            <a:ext cx="9948944" cy="5301833"/>
          </a:xfrm>
        </p:spPr>
      </p:pic>
    </p:spTree>
    <p:extLst>
      <p:ext uri="{BB962C8B-B14F-4D97-AF65-F5344CB8AC3E}">
        <p14:creationId xmlns:p14="http://schemas.microsoft.com/office/powerpoint/2010/main" val="39725545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</TotalTime>
  <Words>203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Segoe UI Light</vt:lpstr>
      <vt:lpstr>Vapor Trail</vt:lpstr>
      <vt:lpstr>Crime against Children and Women</vt:lpstr>
      <vt:lpstr>Our query screenshot:-</vt:lpstr>
      <vt:lpstr>Conclusion:- 1. ﻿Uttar Pradesh accounted for 26.47% of crimes_agains_child. 2 . ﻿Total_Crimes_on_Women and crimes_agains_child diverged the most when the STATES was Uttar Pradesh, when Total_Crimes_on_Women were 333944640 higher than crimes_agains_child.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against Children and Women</dc:title>
  <dc:creator>Rambabu</dc:creator>
  <cp:lastModifiedBy>Rambabu</cp:lastModifiedBy>
  <cp:revision>1</cp:revision>
  <dcterms:created xsi:type="dcterms:W3CDTF">2022-08-17T04:12:14Z</dcterms:created>
  <dcterms:modified xsi:type="dcterms:W3CDTF">2022-08-17T04:16:36Z</dcterms:modified>
</cp:coreProperties>
</file>