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5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3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7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91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426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7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2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67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9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3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5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3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2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3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1E1F-F36A-4587-A637-F71C0C09E05C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9ADD6-B95F-4AB1-AAF8-4D125761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57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317-45E8-4443-BEB8-21F0F92F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506186"/>
          </a:xfrm>
        </p:spPr>
        <p:txBody>
          <a:bodyPr/>
          <a:lstStyle/>
          <a:p>
            <a:pPr algn="ctr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amily Background, Education And Economic Setup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4EC16-97D2-4F7E-9CB4-F5EA6C1F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6187"/>
            <a:ext cx="12192000" cy="63518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Q3Juveniles family background, education and economic setup.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Query:-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c.Area_Name,c.Sub_Group_Name,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(sum(c.Economic_Set_up_Annual_Income_upto_Rs_25000)) as Income_upto_Rs_25000,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(sum(c.Economic_Set_up_Annual_Income_25001_to_50000)) as Income_25001_to_50000,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(sum(c.Economic_Set_up_Middle_income_from_50001_to_100000)) as income_from_50001_to_100000,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(sum(c.Economic_Set_up_Middle_income_from_100001_to_200000)) as income_from_100001_to_200000,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(sum(c.Economic_Set_up_Upper_middle_income_from_200001_to_300000)) as income_from_200001_to_300000,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(sum(c.Economic_Set_up_Upper_income_above_Rs_300000)) as income_above_Rs_300000,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b.Sub_Group_Name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b.Family_back_ground_Homeless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)) as Homeless 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b.Family_back_ground_Living_with_guardian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)) 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Living_with_guardian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b.Family_back_ground_Living_with_parents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Living_with_parents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a.Sub_Group_Name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endParaRPr lang="en-IN" sz="1800" cap="non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94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C9CA-718B-43A9-A6A3-C4AAE662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0"/>
            <a:ext cx="11756571" cy="7952014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a.Education_Illiterate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)) as Illiterate,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a.Education_Upto_primary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Upto_primary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a.Education_Above_Primary_but_below_Matric_or_Higher_Secondary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Below_Matric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(sum(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a.Education_Matric_or_Higher_Secondary_and_above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Above_Matric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"18_02_Juveniles_arrested_Economic_setup" as c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"18_03_Juveniles_arrested_Family_background" as b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a.Area_Name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b.Area_Name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"18_01_Juveniles_arrested_Education" as 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c.Area_Name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a.Area_Name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c.Area_Name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61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1257-1EC8-4460-BDE9-AEF8E6CD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0630"/>
            <a:ext cx="9404723" cy="571499"/>
          </a:xfrm>
        </p:spPr>
        <p:txBody>
          <a:bodyPr/>
          <a:lstStyle/>
          <a:p>
            <a:r>
              <a:rPr lang="en-IN" sz="2400" dirty="0"/>
              <a:t>Our query screenshot:-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01A96-FE7D-469C-A112-CD3BB6A95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53" y="702129"/>
            <a:ext cx="11084336" cy="6155871"/>
          </a:xfrm>
        </p:spPr>
      </p:pic>
    </p:spTree>
    <p:extLst>
      <p:ext uri="{BB962C8B-B14F-4D97-AF65-F5344CB8AC3E}">
        <p14:creationId xmlns:p14="http://schemas.microsoft.com/office/powerpoint/2010/main" val="29365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9CA2-A500-473B-B5A6-1C4077E5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1698170"/>
          </a:xfrm>
        </p:spPr>
        <p:txBody>
          <a:bodyPr/>
          <a:lstStyle/>
          <a:p>
            <a:r>
              <a:rPr lang="en-IN" sz="2400" dirty="0"/>
              <a:t>Conclusion:-</a:t>
            </a:r>
            <a:br>
              <a:rPr lang="en-IN" sz="2400" dirty="0"/>
            </a:br>
            <a:r>
              <a:rPr lang="en-IN" sz="2400" dirty="0"/>
              <a:t>1.</a:t>
            </a:r>
            <a:r>
              <a:rPr lang="en-US" sz="1050" b="0" i="0" dirty="0">
                <a:solidFill>
                  <a:srgbClr val="070F25"/>
                </a:solidFill>
                <a:effectLst/>
                <a:latin typeface="Segoe UI Light" panose="020B0502040204020203" pitchFamily="34" charset="0"/>
              </a:rPr>
              <a:t> ﻿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Madhya Pradesh had 1497900 Income_25001_to_50000, 1 Count of 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    Income_upto_Rs_25000, and 9500 income_above_Rs_300000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 Light" panose="020B0502040204020203" pitchFamily="34" charset="0"/>
              </a:rPr>
              <a:t>.</a:t>
            </a:r>
            <a:b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 Light" panose="020B0502040204020203" pitchFamily="34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2.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 Across all 35 Area_Name, Illiterate ranged from 0 to 1913000, Count of Upto_primary ranged from 1 to 1, and Below_Matric ranged from 0 to 2151800.﻿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DC44A-81BF-4AD3-8A13-89D72C08A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16183"/>
            <a:ext cx="5982789" cy="47418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ED8D2-766D-46FC-A7C1-CD99EA74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89" y="2116183"/>
            <a:ext cx="6274851" cy="231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9C41C5-8A50-41FB-A9C1-23D0CE155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789" y="4426233"/>
            <a:ext cx="4920342" cy="24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5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</TotalTime>
  <Words>560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Segoe UI Light</vt:lpstr>
      <vt:lpstr>Damask</vt:lpstr>
      <vt:lpstr>Family Background, Education And Economic Setup</vt:lpstr>
      <vt:lpstr>PowerPoint Presentation</vt:lpstr>
      <vt:lpstr>Our query screenshot:-</vt:lpstr>
      <vt:lpstr>Conclusion:- 1. ﻿Madhya Pradesh had 1497900 Income_25001_to_50000, 1 Count of      Income_upto_Rs_25000, and 9500 income_above_Rs_300000. 2. Across all 35 Area_Name, Illiterate ranged from 0 to 1913000, Count of Upto_primary ranged from 1 to 1, and Below_Matric ranged from 0 to 2151800.﻿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Background, Education And Economic Setup</dc:title>
  <dc:creator>Rambabu</dc:creator>
  <cp:lastModifiedBy>Rambabu</cp:lastModifiedBy>
  <cp:revision>1</cp:revision>
  <dcterms:created xsi:type="dcterms:W3CDTF">2022-08-17T04:05:05Z</dcterms:created>
  <dcterms:modified xsi:type="dcterms:W3CDTF">2022-08-17T04:11:43Z</dcterms:modified>
</cp:coreProperties>
</file>