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0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3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3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4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0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5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4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7AE6A8-0998-4A47-BA44-6B5437119C58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499A5-3C57-43A8-9264-CCDB4F03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1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33E-DDA9-4F23-A064-AE82F5A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175"/>
            <a:ext cx="9404723" cy="45297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urder</a:t>
            </a:r>
            <a:r>
              <a:rPr lang="en-IN" sz="24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ictim</a:t>
            </a:r>
            <a:r>
              <a:rPr lang="en-IN" sz="24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b="1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9FC7-C206-4BDE-AC9A-14BAD3B0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185582"/>
            <a:ext cx="9938657" cy="5219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Q5Age group wise murder victim ?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Area_Name,sum(Victims_Upto_10_Yrs) as Age_Upto_10_Yrs,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sum(Victims_Upto_10_15_Yrs) as Age_10_15_Yrs 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sum(Victims_Upto_15_18_Yrs) as Age_15_18_Yrs,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sum(Victims_Upto_18_30_Yrs) as Age_18_30_Yrs 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sum(Victims_Upto_30_50_Yrs) as Age_30_50_Yrs,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sum(Victims_Above_50_Yrs) as Age_Above_50_Yrs 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sum(Victims_Total)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"32_Murder_victim_age_sex"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Sub_Group_Name like "%total%"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Area_Name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Victims_Total DESC ;</a:t>
            </a:r>
          </a:p>
          <a:p>
            <a:pPr marL="0" indent="0">
              <a:buNone/>
            </a:pPr>
            <a:endParaRPr lang="en-IN" sz="20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9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52FD-6673-44D7-A798-EA415F1B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1" y="0"/>
            <a:ext cx="9404723" cy="465908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04D98-DF9C-4685-B498-52EEC738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94" y="465908"/>
            <a:ext cx="10344106" cy="5926183"/>
          </a:xfrm>
        </p:spPr>
      </p:pic>
    </p:spTree>
    <p:extLst>
      <p:ext uri="{BB962C8B-B14F-4D97-AF65-F5344CB8AC3E}">
        <p14:creationId xmlns:p14="http://schemas.microsoft.com/office/powerpoint/2010/main" val="140274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D414-C0A1-4290-A279-0C716139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422" y="-179614"/>
            <a:ext cx="9723210" cy="1676788"/>
          </a:xfrm>
        </p:spPr>
        <p:txBody>
          <a:bodyPr/>
          <a:lstStyle/>
          <a:p>
            <a:r>
              <a:rPr lang="en-IN" sz="2400" dirty="0"/>
              <a:t>Conclusion:-</a:t>
            </a:r>
            <a:br>
              <a:rPr lang="en-IN" sz="2400" dirty="0"/>
            </a:br>
            <a:r>
              <a:rPr lang="en-IN" sz="1800" dirty="0"/>
              <a:t>1.</a:t>
            </a:r>
            <a:r>
              <a:rPr lang="en-US" sz="900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 ﻿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Uttar Pradesh had 634 Age_Upto_10_Yrs, 1508 Age_10_15_Yrs, and 2345 Age_15_18_Yrs.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E81AB-1C1D-46F5-B41F-A6C48431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17" y="996042"/>
            <a:ext cx="9877383" cy="5861957"/>
          </a:xfrm>
        </p:spPr>
      </p:pic>
    </p:spTree>
    <p:extLst>
      <p:ext uri="{BB962C8B-B14F-4D97-AF65-F5344CB8AC3E}">
        <p14:creationId xmlns:p14="http://schemas.microsoft.com/office/powerpoint/2010/main" val="364967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203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Segoe UI Light</vt:lpstr>
      <vt:lpstr>Parallax</vt:lpstr>
      <vt:lpstr>Murder Victim </vt:lpstr>
      <vt:lpstr>Our query screenshot:-</vt:lpstr>
      <vt:lpstr>Conclusion:- 1. ﻿Uttar Pradesh had 634 Age_Upto_10_Yrs, 1508 Age_10_15_Yrs, and 2345 Age_15_18_Yrs.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Victim </dc:title>
  <dc:creator>Rambabu</dc:creator>
  <cp:lastModifiedBy>Rambabu</cp:lastModifiedBy>
  <cp:revision>1</cp:revision>
  <dcterms:created xsi:type="dcterms:W3CDTF">2022-08-17T04:17:22Z</dcterms:created>
  <dcterms:modified xsi:type="dcterms:W3CDTF">2022-08-17T04:22:48Z</dcterms:modified>
</cp:coreProperties>
</file>