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4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987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1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90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1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5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1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3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3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7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96FC-FAD1-4D9D-996B-52ACBB45068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A2817-1148-4125-AAC9-1200D3A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A000-985C-4695-945D-9A32F786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5052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Offenders related to the rape victims</a:t>
            </a:r>
            <a:br>
              <a:rPr lang="en-IN" sz="2800" dirty="0"/>
            </a:b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D285-3238-4C9E-A9C6-7F3966D0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57943"/>
            <a:ext cx="8946541" cy="529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Q2Offenders relation to the rape victim</a:t>
            </a:r>
          </a:p>
          <a:p>
            <a:pPr marL="0" indent="0">
              <a:buNone/>
            </a:pPr>
            <a:r>
              <a:rPr lang="en-IN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Query:-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 Area_Name,sum(No_of_Cases_in_which_offenders_were_Other_Known_persons) as known_Person,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sum(No_of_Cases_in_which_offenders_were_Neighbours) as Neighbours,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sum(No_of_Cases_in_which_offenders_were_Relatives) as Relatives,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sum(No_of_Cases_in_which_offenders_were_Parentsclose_family_members) as family_members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"21_Offenders_known_to_the_victim"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GROUP by Area_Name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ORDER by No_of_Cases_in_which_offenders_were_known_to_the_Victims DESC;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8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5A22-CADD-4F81-9ED1-1EDC1D31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598142"/>
          </a:xfrm>
        </p:spPr>
        <p:txBody>
          <a:bodyPr/>
          <a:lstStyle/>
          <a:p>
            <a:r>
              <a:rPr lang="en-IN" sz="2400" dirty="0"/>
              <a:t>Our query screenshot:-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E6109-E8A1-41F1-8453-93BC67324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39" y="801188"/>
            <a:ext cx="9142858" cy="6056812"/>
          </a:xfrm>
        </p:spPr>
      </p:pic>
    </p:spTree>
    <p:extLst>
      <p:ext uri="{BB962C8B-B14F-4D97-AF65-F5344CB8AC3E}">
        <p14:creationId xmlns:p14="http://schemas.microsoft.com/office/powerpoint/2010/main" val="345220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D039-B743-4759-B8BA-80171793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1657684"/>
          </a:xfrm>
        </p:spPr>
        <p:txBody>
          <a:bodyPr>
            <a:normAutofit/>
          </a:bodyPr>
          <a:lstStyle/>
          <a:p>
            <a:r>
              <a:rPr lang="en-IN" sz="2400" dirty="0"/>
              <a:t>Conclusion:-</a:t>
            </a:r>
            <a:br>
              <a:rPr lang="en-IN" sz="2400" dirty="0"/>
            </a:br>
            <a:r>
              <a:rPr lang="en-IN" sz="2400" dirty="0"/>
              <a:t>1.Madhya Pradesh show the maximum number of Other known person ,Neighbours ,Relatives, Close family members for related to rape victims.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90862-CD76-4341-8CCC-A3CA9AA46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35" y="1796716"/>
            <a:ext cx="8629336" cy="5061284"/>
          </a:xfrm>
        </p:spPr>
      </p:pic>
    </p:spTree>
    <p:extLst>
      <p:ext uri="{BB962C8B-B14F-4D97-AF65-F5344CB8AC3E}">
        <p14:creationId xmlns:p14="http://schemas.microsoft.com/office/powerpoint/2010/main" val="3548168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199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Offenders related to the rape victims   </vt:lpstr>
      <vt:lpstr>Our query screenshot:-</vt:lpstr>
      <vt:lpstr>Conclusion:- 1.Madhya Pradesh show the maximum number of Other known person ,Neighbours ,Relatives, Close family members for related to rape victims.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Offenders related to the rape victims   </dc:title>
  <dc:creator>Rambabu</dc:creator>
  <cp:lastModifiedBy>Rambabu</cp:lastModifiedBy>
  <cp:revision>1</cp:revision>
  <dcterms:created xsi:type="dcterms:W3CDTF">2022-08-17T03:50:12Z</dcterms:created>
  <dcterms:modified xsi:type="dcterms:W3CDTF">2022-08-17T04:03:41Z</dcterms:modified>
</cp:coreProperties>
</file>