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4F2B-842B-4DBB-BA7D-C7D4CD8C761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8314-0081-40B9-8D99-D118CA66DB5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29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4F2B-842B-4DBB-BA7D-C7D4CD8C761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8314-0081-40B9-8D99-D118CA66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0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4F2B-842B-4DBB-BA7D-C7D4CD8C761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8314-0081-40B9-8D99-D118CA66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357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4F2B-842B-4DBB-BA7D-C7D4CD8C761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8314-0081-40B9-8D99-D118CA66DB5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904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4F2B-842B-4DBB-BA7D-C7D4CD8C761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8314-0081-40B9-8D99-D118CA66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460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4F2B-842B-4DBB-BA7D-C7D4CD8C761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8314-0081-40B9-8D99-D118CA66DB5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646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4F2B-842B-4DBB-BA7D-C7D4CD8C761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8314-0081-40B9-8D99-D118CA66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756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4F2B-842B-4DBB-BA7D-C7D4CD8C761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8314-0081-40B9-8D99-D118CA66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32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4F2B-842B-4DBB-BA7D-C7D4CD8C761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8314-0081-40B9-8D99-D118CA66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54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4F2B-842B-4DBB-BA7D-C7D4CD8C761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8314-0081-40B9-8D99-D118CA66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6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4F2B-842B-4DBB-BA7D-C7D4CD8C761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8314-0081-40B9-8D99-D118CA66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6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4F2B-842B-4DBB-BA7D-C7D4CD8C761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8314-0081-40B9-8D99-D118CA66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20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4F2B-842B-4DBB-BA7D-C7D4CD8C761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8314-0081-40B9-8D99-D118CA66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82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4F2B-842B-4DBB-BA7D-C7D4CD8C761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8314-0081-40B9-8D99-D118CA66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22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4F2B-842B-4DBB-BA7D-C7D4CD8C761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8314-0081-40B9-8D99-D118CA66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42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4F2B-842B-4DBB-BA7D-C7D4CD8C761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8314-0081-40B9-8D99-D118CA66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94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4F2B-842B-4DBB-BA7D-C7D4CD8C761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8314-0081-40B9-8D99-D118CA66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56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2F4F2B-842B-4DBB-BA7D-C7D4CD8C761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2EE8314-0081-40B9-8D99-D118CA66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620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5A0F-FEC6-487A-BF68-EDE0B2AA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-443896"/>
            <a:ext cx="8534400" cy="1507067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lace of Occurrence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59D7-7DC2-44D5-A03F-4F238268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3602"/>
            <a:ext cx="11821886" cy="61086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Q6Crime by place of occurrence.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Query:-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States,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SUM(RESIDENTIALPREMISES_Burglary+RESIDENTIALPREMISES_Dacoity+RESIDENTIALPREMISES_Robbery+RESIDENTIALPREMISES_Theft) AS RESIDENTIAL_AREA,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SUM(HIGHWAYS_Burglary+HIGHWAYS_Dacoity+HIGHWAYS_Robbery+HIGHWAYS_Theft) AS HIGHWAYS_AREA,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SUM(RIVERandSEA_Burglary+RIVERandSEA_Dacoity+RIVERandSEA_Robbery+RIVERandSEA_Theft) AS RIVER_SEA_AREA,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SUM(RAILWAYS_Burglary+RAILWAYS_Dacoity+RAILWAYS_Robbery+RAILWAYS_Theft) AS RAILWAYS_AREA,	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SUM(BANKS_Burglary+BANKS_Dacoity+BANKS_Robbery+BANKS_Theft) AS BANKS_AREA,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SUM(COMMERCIALESTABLISHMENTS_Burglary+COMMERCIALESTABLISHMENTS_Dacoity+COMMERCIALESTABLISHMENTS_Robbery+COMMERCIALESTABLISHMENTS_Theft) AS COMMERCIALS_AREA,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SUM(OTHERPLACES_Burglary+OTHERPLACES_Dacoity+OTHERPLACES_Robbery+OTHERPLACES_Theft) AS OTHERPLACES_AREA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"17_Crime_by_place_of_occurrence_2001_2012"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States NOT LIKE "%TOTAL%"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States;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9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2C13-A6B4-4E2E-9CAA-B7298A77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22642"/>
          </a:xfrm>
        </p:spPr>
        <p:txBody>
          <a:bodyPr/>
          <a:lstStyle/>
          <a:p>
            <a:r>
              <a:rPr lang="en-IN" sz="2400" dirty="0"/>
              <a:t>Our query screenshot:-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789EA-243F-4A9C-B870-CDCB5A446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719" y="975360"/>
            <a:ext cx="10738170" cy="5882640"/>
          </a:xfrm>
        </p:spPr>
      </p:pic>
    </p:spTree>
    <p:extLst>
      <p:ext uri="{BB962C8B-B14F-4D97-AF65-F5344CB8AC3E}">
        <p14:creationId xmlns:p14="http://schemas.microsoft.com/office/powerpoint/2010/main" val="167593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C9B5-E17F-4FAD-834C-44E9663C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95" y="0"/>
            <a:ext cx="9182548" cy="1175657"/>
          </a:xfrm>
        </p:spPr>
        <p:txBody>
          <a:bodyPr/>
          <a:lstStyle/>
          <a:p>
            <a:r>
              <a:rPr lang="en-IN" sz="2800" b="1" dirty="0"/>
              <a:t>Conclusion:-</a:t>
            </a:r>
            <a:br>
              <a:rPr lang="en-IN" sz="2800" dirty="0"/>
            </a:br>
            <a:r>
              <a:rPr lang="en-IN" sz="1800" b="1" dirty="0"/>
              <a:t>1.</a:t>
            </a:r>
            <a:r>
              <a:rPr lang="en-US" sz="900" b="1" i="0" dirty="0">
                <a:solidFill>
                  <a:srgbClr val="070F25"/>
                </a:solidFill>
                <a:effectLst/>
                <a:latin typeface="Segoe UI Light" panose="020B0502040204020203" pitchFamily="34" charset="0"/>
              </a:rPr>
              <a:t> ﻿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egoe UI Light" panose="020B0502040204020203" pitchFamily="34" charset="0"/>
              </a:rPr>
              <a:t>MAHARASHTRA had 2570 BANKS_AREA, 78355 COMMERCIALS_AREA, and 9731 HIGHWAYS_AREA.</a:t>
            </a:r>
            <a:endParaRPr lang="en-IN" sz="1400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49872E-9F0F-423A-A597-CB1A293BD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56" y="1045029"/>
            <a:ext cx="11067644" cy="5812971"/>
          </a:xfrm>
        </p:spPr>
      </p:pic>
    </p:spTree>
    <p:extLst>
      <p:ext uri="{BB962C8B-B14F-4D97-AF65-F5344CB8AC3E}">
        <p14:creationId xmlns:p14="http://schemas.microsoft.com/office/powerpoint/2010/main" val="105272981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Words>241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Century Gothic</vt:lpstr>
      <vt:lpstr>Segoe UI Light</vt:lpstr>
      <vt:lpstr>Wingdings 3</vt:lpstr>
      <vt:lpstr>Slice</vt:lpstr>
      <vt:lpstr>Place of Occurrence</vt:lpstr>
      <vt:lpstr>Our query screenshot:-</vt:lpstr>
      <vt:lpstr>Conclusion:- 1. ﻿MAHARASHTRA had 2570 BANKS_AREA, 78355 COMMERCIALS_AREA, and 9731 HIGHWAYS_AREA.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 of Occurrence</dc:title>
  <dc:creator>Rambabu</dc:creator>
  <cp:lastModifiedBy>Rambabu</cp:lastModifiedBy>
  <cp:revision>1</cp:revision>
  <dcterms:created xsi:type="dcterms:W3CDTF">2022-08-17T04:23:28Z</dcterms:created>
  <dcterms:modified xsi:type="dcterms:W3CDTF">2022-08-17T04:27:49Z</dcterms:modified>
</cp:coreProperties>
</file>