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3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2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3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7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DDBF6A-D97C-4456-B2B2-15673CDE8DE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2295DC-3019-478E-8327-65DB35CDE3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F4F5-E048-48F0-B1F4-14284915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609601"/>
          </a:xfrm>
        </p:spPr>
        <p:txBody>
          <a:bodyPr/>
          <a:lstStyle/>
          <a:p>
            <a:pPr algn="ctr"/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 against police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7775-56C7-43DC-9C28-F9AD0DDD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898071"/>
            <a:ext cx="10286999" cy="5350329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Q8Which state has more number of complaints against police?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"25_Complaints_against_police";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Area_Name,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CPA_Complaints_Received_or_Alleged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complaints from "25_Complaints_against_police"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Area_Name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complaints DESC;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93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6192-C7D5-4697-AA0E-65FBF0CF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6958"/>
            <a:ext cx="10058400" cy="734786"/>
          </a:xfrm>
        </p:spPr>
        <p:txBody>
          <a:bodyPr/>
          <a:lstStyle/>
          <a:p>
            <a:r>
              <a:rPr lang="en-IN" sz="2400" dirty="0"/>
              <a:t>Our query screenshot:-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179BB-29D9-4704-8465-B4CE0F6A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627" y="816432"/>
            <a:ext cx="10603016" cy="6041568"/>
          </a:xfrm>
        </p:spPr>
      </p:pic>
    </p:spTree>
    <p:extLst>
      <p:ext uri="{BB962C8B-B14F-4D97-AF65-F5344CB8AC3E}">
        <p14:creationId xmlns:p14="http://schemas.microsoft.com/office/powerpoint/2010/main" val="19349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08A0A-17BC-4C3C-8301-7DCD049C8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84" y="342900"/>
            <a:ext cx="10915187" cy="5766163"/>
          </a:xfrm>
        </p:spPr>
      </p:pic>
    </p:spTree>
    <p:extLst>
      <p:ext uri="{BB962C8B-B14F-4D97-AF65-F5344CB8AC3E}">
        <p14:creationId xmlns:p14="http://schemas.microsoft.com/office/powerpoint/2010/main" val="2882738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complaints against police</vt:lpstr>
      <vt:lpstr>Our query screenshot:-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complaints against police</dc:title>
  <dc:creator>Rambabu</dc:creator>
  <cp:lastModifiedBy>Rambabu</cp:lastModifiedBy>
  <cp:revision>1</cp:revision>
  <dcterms:created xsi:type="dcterms:W3CDTF">2022-08-17T04:33:04Z</dcterms:created>
  <dcterms:modified xsi:type="dcterms:W3CDTF">2022-08-17T04:36:14Z</dcterms:modified>
</cp:coreProperties>
</file>