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6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2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69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0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8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6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4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4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3B291-A895-4D37-8C29-1ECE33FBCC8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5000-968B-4950-B258-7E2DB4089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7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528-2FB2-43A9-A0C8-03BB363C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4186"/>
            <a:ext cx="8791575" cy="5326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kidnapped in each and every state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995E-435A-4D24-946E-FE224E592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736847"/>
            <a:ext cx="8791575" cy="5916967"/>
          </a:xfrm>
        </p:spPr>
        <p:txBody>
          <a:bodyPr>
            <a:normAutofit/>
          </a:bodyPr>
          <a:lstStyle/>
          <a:p>
            <a:pPr algn="l"/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 What is the major reason people being kidnapped in each and every state?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cap="none" dirty="0"/>
              <a:t>Query:-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"39_Specific_purpose_of_kidnapping_and_abduction";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Area_Name,Sub_Group_Name,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(K_A_Female_Total) as Female_total,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sum(K_A_Male_Total) as Male_total,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(K_A_Grand_Total) as Total_male_female_kidnapping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"39_Specific_purpose_of_kidnapping_and_abduction"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Sub_Group_Name not like "%total%"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Area_Name,Sub_Group_Name</a:t>
            </a:r>
          </a:p>
          <a:p>
            <a:pPr indent="-540385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sum(k_a_grand_total) desc;   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7891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C7AE-46B8-4794-AC01-F0F95DF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4162"/>
          </a:xfrm>
        </p:spPr>
        <p:txBody>
          <a:bodyPr/>
          <a:lstStyle/>
          <a:p>
            <a:pPr indent="-540385"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Our query screenshot:-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5E05A-66C4-43D6-B2A4-90E1EB13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970481"/>
            <a:ext cx="8307978" cy="6132929"/>
          </a:xfrm>
        </p:spPr>
      </p:pic>
    </p:spTree>
    <p:extLst>
      <p:ext uri="{BB962C8B-B14F-4D97-AF65-F5344CB8AC3E}">
        <p14:creationId xmlns:p14="http://schemas.microsoft.com/office/powerpoint/2010/main" val="37152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C0A8-9177-4632-B0C0-15B11CD3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88996"/>
          </a:xfrm>
        </p:spPr>
        <p:txBody>
          <a:bodyPr/>
          <a:lstStyle/>
          <a:p>
            <a:r>
              <a:rPr lang="en-IN" sz="2000" dirty="0"/>
              <a:t>Conclusion:-</a:t>
            </a:r>
            <a:br>
              <a:rPr lang="en-IN" sz="2000" dirty="0"/>
            </a:br>
            <a:r>
              <a:rPr lang="en-IN" sz="2000" dirty="0"/>
              <a:t>1.</a:t>
            </a:r>
            <a:r>
              <a:rPr lang="en-US" sz="2000" dirty="0"/>
              <a:t> West Bengal's data is showing that most kidnappings do happen to make beggars.</a:t>
            </a:r>
            <a:br>
              <a:rPr lang="en-US" sz="2000" dirty="0"/>
            </a:br>
            <a:r>
              <a:rPr lang="en-US" sz="2000" dirty="0"/>
              <a:t>2.The kidnapping that happens in Utter Pradesh is mostly for marriage.</a:t>
            </a:r>
            <a:endParaRPr lang="en-IN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DD7FF1-0C8B-43A1-9BF5-AEC13FA6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11680"/>
            <a:ext cx="5869578" cy="484632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FACBD-EA48-480B-8933-A2322BBA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9" y="2011680"/>
            <a:ext cx="586957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7CCF-7E29-4D6D-AC63-C3302907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3.The number of female kidnapping for prostitution is highest in Maharashtra.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3194A77-30F5-4B02-9138-146E78620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74891"/>
            <a:ext cx="9657805" cy="5583109"/>
          </a:xfrm>
        </p:spPr>
      </p:pic>
    </p:spTree>
    <p:extLst>
      <p:ext uri="{BB962C8B-B14F-4D97-AF65-F5344CB8AC3E}">
        <p14:creationId xmlns:p14="http://schemas.microsoft.com/office/powerpoint/2010/main" val="135862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kidnapped in each and every state</vt:lpstr>
      <vt:lpstr>Our query screenshot:-</vt:lpstr>
      <vt:lpstr>Conclusion:- 1. West Bengal's data is showing that most kidnappings do happen to make beggars. 2.The kidnapping that happens in Utter Pradesh is mostly for marriage.</vt:lpstr>
      <vt:lpstr>3.The number of female kidnapping for prostitution is highest in Maharashtra.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kidnapped in each and every state</dc:title>
  <dc:creator>Rambabu</dc:creator>
  <cp:lastModifiedBy>Rambabu</cp:lastModifiedBy>
  <cp:revision>1</cp:revision>
  <dcterms:created xsi:type="dcterms:W3CDTF">2022-08-17T04:38:56Z</dcterms:created>
  <dcterms:modified xsi:type="dcterms:W3CDTF">2022-08-17T04:39:51Z</dcterms:modified>
</cp:coreProperties>
</file>