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8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4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883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5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0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8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5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6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0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FCD7-CD25-46FB-A7F8-F1E5ACFE1545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F8C6E44-E3D7-4413-B44F-E6204B4EF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65C-BC5D-495A-AE33-51DAA024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914"/>
            <a:ext cx="8596668" cy="506186"/>
          </a:xfrm>
        </p:spPr>
        <p:txBody>
          <a:bodyPr/>
          <a:lstStyle/>
          <a:p>
            <a:pPr algn="ctr"/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is the safest for foreigners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0560-34DB-494F-9E6C-9748E6E4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443"/>
            <a:ext cx="9184439" cy="379911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Q9Which state is the safest for foreigners?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STATE_UT,sum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(TOTALIPCCRIMES)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total_crimes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from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"01_District_wise_crimes_committed_IPC_2001_2012"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 STATE_UT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TOTALIPCCRIMES DESC;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95D-E3D0-4F1E-B4EA-E587998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012371"/>
          </a:xfrm>
        </p:spPr>
        <p:txBody>
          <a:bodyPr/>
          <a:lstStyle/>
          <a:p>
            <a:r>
              <a:rPr lang="en-IN" sz="2400" dirty="0"/>
              <a:t>Our query screenshot:-</a:t>
            </a:r>
            <a:br>
              <a:rPr lang="en-IN" sz="2400" dirty="0"/>
            </a:br>
            <a:r>
              <a:rPr lang="en-IN" sz="2400" dirty="0"/>
              <a:t>1.</a:t>
            </a:r>
            <a:r>
              <a:rPr lang="en-US" sz="1050" b="0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> ﻿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MADHYA PRADESH accounted for 10.08%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total_crimes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 Light" panose="020B0502040204020203" pitchFamily="34" charset="0"/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75D58-6A72-4A76-84F9-61C6BD10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202174"/>
            <a:ext cx="9405257" cy="5046226"/>
          </a:xfrm>
        </p:spPr>
      </p:pic>
    </p:spTree>
    <p:extLst>
      <p:ext uri="{BB962C8B-B14F-4D97-AF65-F5344CB8AC3E}">
        <p14:creationId xmlns:p14="http://schemas.microsoft.com/office/powerpoint/2010/main" val="658502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73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 Light</vt:lpstr>
      <vt:lpstr>Trebuchet MS</vt:lpstr>
      <vt:lpstr>Wingdings 3</vt:lpstr>
      <vt:lpstr>Facet</vt:lpstr>
      <vt:lpstr>state is the safest for foreigners</vt:lpstr>
      <vt:lpstr>Our query screenshot:- 1. ﻿MADHYA PRADESH accounted for 10.08% of total_crimes.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is the safest for foreigners</dc:title>
  <dc:creator>Rambabu</dc:creator>
  <cp:lastModifiedBy>Rambabu</cp:lastModifiedBy>
  <cp:revision>1</cp:revision>
  <dcterms:created xsi:type="dcterms:W3CDTF">2022-08-17T04:36:40Z</dcterms:created>
  <dcterms:modified xsi:type="dcterms:W3CDTF">2022-08-17T04:38:21Z</dcterms:modified>
</cp:coreProperties>
</file>