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6" r:id="rId1"/>
  </p:sldMasterIdLst>
  <p:sldIdLst>
    <p:sldId id="256" r:id="rId2"/>
    <p:sldId id="261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51"/>
    <p:restoredTop sz="94707"/>
  </p:normalViewPr>
  <p:slideViewPr>
    <p:cSldViewPr snapToGrid="0" snapToObjects="1">
      <p:cViewPr varScale="1">
        <p:scale>
          <a:sx n="106" d="100"/>
          <a:sy n="106" d="100"/>
        </p:scale>
        <p:origin x="184" y="3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BCA6D0-AB48-4EA0-B5DC-6707F7DA25C2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DEA72E-7A93-4127-A60B-73098BAA576E}">
      <dgm:prSet/>
      <dgm:spPr/>
      <dgm:t>
        <a:bodyPr/>
        <a:lstStyle/>
        <a:p>
          <a:r>
            <a:rPr lang="en-US" dirty="0"/>
            <a:t>Kanban Board app developed with ReactJS and Spring Boot</a:t>
          </a:r>
        </a:p>
      </dgm:t>
    </dgm:pt>
    <dgm:pt modelId="{763CE884-AC52-4765-953D-6790AAAB1806}" type="parTrans" cxnId="{B06BF94D-1463-4ACC-95F8-F017E16C2A5C}">
      <dgm:prSet/>
      <dgm:spPr/>
      <dgm:t>
        <a:bodyPr/>
        <a:lstStyle/>
        <a:p>
          <a:endParaRPr lang="en-US"/>
        </a:p>
      </dgm:t>
    </dgm:pt>
    <dgm:pt modelId="{545EC7E4-631E-4B4D-9D1B-E287CA1AF6ED}" type="sibTrans" cxnId="{B06BF94D-1463-4ACC-95F8-F017E16C2A5C}">
      <dgm:prSet phldrT="1"/>
      <dgm:spPr/>
      <dgm:t>
        <a:bodyPr/>
        <a:lstStyle/>
        <a:p>
          <a:endParaRPr lang="en-US"/>
        </a:p>
      </dgm:t>
    </dgm:pt>
    <dgm:pt modelId="{71727522-A308-429D-9D8A-3A82ECC6CA1D}">
      <dgm:prSet/>
      <dgm:spPr/>
      <dgm:t>
        <a:bodyPr/>
        <a:lstStyle/>
        <a:p>
          <a:r>
            <a:rPr lang="en-US" dirty="0"/>
            <a:t>Work stages in columns</a:t>
          </a:r>
        </a:p>
      </dgm:t>
    </dgm:pt>
    <dgm:pt modelId="{48F843D9-675D-4B7D-96A3-3814BD4D30B5}" type="parTrans" cxnId="{2CF080BA-E2DD-486A-8C1E-04060B2DDB54}">
      <dgm:prSet/>
      <dgm:spPr/>
      <dgm:t>
        <a:bodyPr/>
        <a:lstStyle/>
        <a:p>
          <a:endParaRPr lang="en-US"/>
        </a:p>
      </dgm:t>
    </dgm:pt>
    <dgm:pt modelId="{E9C212B2-E730-4191-8B9F-44C787D7CC3D}" type="sibTrans" cxnId="{2CF080BA-E2DD-486A-8C1E-04060B2DDB54}">
      <dgm:prSet phldrT="2"/>
      <dgm:spPr/>
      <dgm:t>
        <a:bodyPr/>
        <a:lstStyle/>
        <a:p>
          <a:endParaRPr lang="en-US"/>
        </a:p>
      </dgm:t>
    </dgm:pt>
    <dgm:pt modelId="{3A4EC3F8-B98D-4655-832C-09ABA6DF9BD4}">
      <dgm:prSet/>
      <dgm:spPr/>
      <dgm:t>
        <a:bodyPr/>
        <a:lstStyle/>
        <a:p>
          <a:r>
            <a:rPr lang="en-US" dirty="0"/>
            <a:t>Enables creating, editing, and deleting stages and tasks</a:t>
          </a:r>
        </a:p>
      </dgm:t>
    </dgm:pt>
    <dgm:pt modelId="{69B10198-367C-40AE-875C-F90B844B5C8A}" type="parTrans" cxnId="{5743804C-C4C4-4BC2-AA4C-BFCDBAFE87AF}">
      <dgm:prSet/>
      <dgm:spPr/>
      <dgm:t>
        <a:bodyPr/>
        <a:lstStyle/>
        <a:p>
          <a:endParaRPr lang="en-US"/>
        </a:p>
      </dgm:t>
    </dgm:pt>
    <dgm:pt modelId="{5B3E92DF-B04B-4999-9C48-239D28C4BC73}" type="sibTrans" cxnId="{5743804C-C4C4-4BC2-AA4C-BFCDBAFE87AF}">
      <dgm:prSet phldrT="3"/>
      <dgm:spPr/>
      <dgm:t>
        <a:bodyPr/>
        <a:lstStyle/>
        <a:p>
          <a:endParaRPr lang="en-US"/>
        </a:p>
      </dgm:t>
    </dgm:pt>
    <dgm:pt modelId="{D2D1827A-4C0D-47A0-9350-251E20340EC3}">
      <dgm:prSet/>
      <dgm:spPr/>
      <dgm:t>
        <a:bodyPr/>
        <a:lstStyle/>
        <a:p>
          <a:r>
            <a:rPr lang="en-US" dirty="0"/>
            <a:t>Drag-and-drop interface</a:t>
          </a:r>
        </a:p>
      </dgm:t>
    </dgm:pt>
    <dgm:pt modelId="{0B3B6E8A-ECFD-4232-BF45-C12574780F13}" type="parTrans" cxnId="{B666B2E8-8D55-4A57-866F-85CE7A2CDC50}">
      <dgm:prSet/>
      <dgm:spPr/>
      <dgm:t>
        <a:bodyPr/>
        <a:lstStyle/>
        <a:p>
          <a:endParaRPr lang="en-US"/>
        </a:p>
      </dgm:t>
    </dgm:pt>
    <dgm:pt modelId="{A2F7F84C-5431-40E4-93AC-72565535D4B9}" type="sibTrans" cxnId="{B666B2E8-8D55-4A57-866F-85CE7A2CDC50}">
      <dgm:prSet phldrT="4"/>
      <dgm:spPr/>
      <dgm:t>
        <a:bodyPr/>
        <a:lstStyle/>
        <a:p>
          <a:endParaRPr lang="en-US"/>
        </a:p>
      </dgm:t>
    </dgm:pt>
    <dgm:pt modelId="{9BAA3272-DF74-4B8D-AD5F-557F4338C2D1}">
      <dgm:prSet/>
      <dgm:spPr/>
      <dgm:t>
        <a:bodyPr/>
        <a:lstStyle/>
        <a:p>
          <a:r>
            <a:rPr lang="en-US" dirty="0"/>
            <a:t>JWT Session Cookies for user account authentication</a:t>
          </a:r>
        </a:p>
      </dgm:t>
    </dgm:pt>
    <dgm:pt modelId="{54DCDCCA-59BE-4A3E-9D79-69A91CA1431D}" type="parTrans" cxnId="{B5EAC400-CF1E-4DB6-A51A-D0AA42883072}">
      <dgm:prSet/>
      <dgm:spPr/>
      <dgm:t>
        <a:bodyPr/>
        <a:lstStyle/>
        <a:p>
          <a:endParaRPr lang="en-US"/>
        </a:p>
      </dgm:t>
    </dgm:pt>
    <dgm:pt modelId="{EC79F48B-4580-4661-BA4A-289CB51468D7}" type="sibTrans" cxnId="{B5EAC400-CF1E-4DB6-A51A-D0AA42883072}">
      <dgm:prSet phldrT="5"/>
      <dgm:spPr/>
      <dgm:t>
        <a:bodyPr/>
        <a:lstStyle/>
        <a:p>
          <a:endParaRPr lang="en-US"/>
        </a:p>
      </dgm:t>
    </dgm:pt>
    <dgm:pt modelId="{874474D9-BAC6-B24B-A7FF-568AEA308449}" type="pres">
      <dgm:prSet presAssocID="{98BCA6D0-AB48-4EA0-B5DC-6707F7DA25C2}" presName="vert0" presStyleCnt="0">
        <dgm:presLayoutVars>
          <dgm:dir/>
          <dgm:animOne val="branch"/>
          <dgm:animLvl val="lvl"/>
        </dgm:presLayoutVars>
      </dgm:prSet>
      <dgm:spPr/>
    </dgm:pt>
    <dgm:pt modelId="{EC12B126-472D-6E4E-AF4A-82CD8C0FE534}" type="pres">
      <dgm:prSet presAssocID="{9CDEA72E-7A93-4127-A60B-73098BAA576E}" presName="thickLine" presStyleLbl="alignNode1" presStyleIdx="0" presStyleCnt="5"/>
      <dgm:spPr/>
    </dgm:pt>
    <dgm:pt modelId="{C545207F-C160-E640-8860-E4E5EC7330DF}" type="pres">
      <dgm:prSet presAssocID="{9CDEA72E-7A93-4127-A60B-73098BAA576E}" presName="horz1" presStyleCnt="0"/>
      <dgm:spPr/>
    </dgm:pt>
    <dgm:pt modelId="{0ADBD2CB-A1B1-6248-BE9B-CF28E6CDC4F3}" type="pres">
      <dgm:prSet presAssocID="{9CDEA72E-7A93-4127-A60B-73098BAA576E}" presName="tx1" presStyleLbl="revTx" presStyleIdx="0" presStyleCnt="5"/>
      <dgm:spPr/>
    </dgm:pt>
    <dgm:pt modelId="{8FEE8766-CEA8-554A-A204-BF406837C89A}" type="pres">
      <dgm:prSet presAssocID="{9CDEA72E-7A93-4127-A60B-73098BAA576E}" presName="vert1" presStyleCnt="0"/>
      <dgm:spPr/>
    </dgm:pt>
    <dgm:pt modelId="{44EE3736-9363-BE4E-AF1A-71C2A4975F12}" type="pres">
      <dgm:prSet presAssocID="{71727522-A308-429D-9D8A-3A82ECC6CA1D}" presName="thickLine" presStyleLbl="alignNode1" presStyleIdx="1" presStyleCnt="5"/>
      <dgm:spPr/>
    </dgm:pt>
    <dgm:pt modelId="{15717450-611E-8345-80FC-883C1314C2EB}" type="pres">
      <dgm:prSet presAssocID="{71727522-A308-429D-9D8A-3A82ECC6CA1D}" presName="horz1" presStyleCnt="0"/>
      <dgm:spPr/>
    </dgm:pt>
    <dgm:pt modelId="{988692CC-0C2A-424E-A86C-3D06FB19DCD5}" type="pres">
      <dgm:prSet presAssocID="{71727522-A308-429D-9D8A-3A82ECC6CA1D}" presName="tx1" presStyleLbl="revTx" presStyleIdx="1" presStyleCnt="5"/>
      <dgm:spPr/>
    </dgm:pt>
    <dgm:pt modelId="{E82FEF27-A962-EB48-B240-66A90154F5A8}" type="pres">
      <dgm:prSet presAssocID="{71727522-A308-429D-9D8A-3A82ECC6CA1D}" presName="vert1" presStyleCnt="0"/>
      <dgm:spPr/>
    </dgm:pt>
    <dgm:pt modelId="{7AFDEEDA-AF9B-8A46-92FF-6C9EEB6F0939}" type="pres">
      <dgm:prSet presAssocID="{3A4EC3F8-B98D-4655-832C-09ABA6DF9BD4}" presName="thickLine" presStyleLbl="alignNode1" presStyleIdx="2" presStyleCnt="5"/>
      <dgm:spPr/>
    </dgm:pt>
    <dgm:pt modelId="{58ABC5B1-295C-B24D-BBD5-6F804F3FB4D3}" type="pres">
      <dgm:prSet presAssocID="{3A4EC3F8-B98D-4655-832C-09ABA6DF9BD4}" presName="horz1" presStyleCnt="0"/>
      <dgm:spPr/>
    </dgm:pt>
    <dgm:pt modelId="{F26E2309-BCD9-B44D-91B7-2356667815C0}" type="pres">
      <dgm:prSet presAssocID="{3A4EC3F8-B98D-4655-832C-09ABA6DF9BD4}" presName="tx1" presStyleLbl="revTx" presStyleIdx="2" presStyleCnt="5"/>
      <dgm:spPr/>
    </dgm:pt>
    <dgm:pt modelId="{2BA4527E-A41C-2649-BC9C-3DBF65164605}" type="pres">
      <dgm:prSet presAssocID="{3A4EC3F8-B98D-4655-832C-09ABA6DF9BD4}" presName="vert1" presStyleCnt="0"/>
      <dgm:spPr/>
    </dgm:pt>
    <dgm:pt modelId="{87285BD0-9F80-264D-BC0D-58BD043B76FA}" type="pres">
      <dgm:prSet presAssocID="{D2D1827A-4C0D-47A0-9350-251E20340EC3}" presName="thickLine" presStyleLbl="alignNode1" presStyleIdx="3" presStyleCnt="5"/>
      <dgm:spPr/>
    </dgm:pt>
    <dgm:pt modelId="{102BDBAE-C5F9-F54D-B498-BABA63AC745D}" type="pres">
      <dgm:prSet presAssocID="{D2D1827A-4C0D-47A0-9350-251E20340EC3}" presName="horz1" presStyleCnt="0"/>
      <dgm:spPr/>
    </dgm:pt>
    <dgm:pt modelId="{2A55CB17-1102-7745-972E-472E906AAD94}" type="pres">
      <dgm:prSet presAssocID="{D2D1827A-4C0D-47A0-9350-251E20340EC3}" presName="tx1" presStyleLbl="revTx" presStyleIdx="3" presStyleCnt="5"/>
      <dgm:spPr/>
    </dgm:pt>
    <dgm:pt modelId="{D15274EB-46ED-A84D-9164-9DE717965FB3}" type="pres">
      <dgm:prSet presAssocID="{D2D1827A-4C0D-47A0-9350-251E20340EC3}" presName="vert1" presStyleCnt="0"/>
      <dgm:spPr/>
    </dgm:pt>
    <dgm:pt modelId="{CA60A8D1-A443-7048-AA8A-500F530631F5}" type="pres">
      <dgm:prSet presAssocID="{9BAA3272-DF74-4B8D-AD5F-557F4338C2D1}" presName="thickLine" presStyleLbl="alignNode1" presStyleIdx="4" presStyleCnt="5"/>
      <dgm:spPr/>
    </dgm:pt>
    <dgm:pt modelId="{7AC810C5-5E23-8A44-99E5-3DF15A5D95C4}" type="pres">
      <dgm:prSet presAssocID="{9BAA3272-DF74-4B8D-AD5F-557F4338C2D1}" presName="horz1" presStyleCnt="0"/>
      <dgm:spPr/>
    </dgm:pt>
    <dgm:pt modelId="{16B37C31-9E54-0541-96F7-9872BBEDD086}" type="pres">
      <dgm:prSet presAssocID="{9BAA3272-DF74-4B8D-AD5F-557F4338C2D1}" presName="tx1" presStyleLbl="revTx" presStyleIdx="4" presStyleCnt="5"/>
      <dgm:spPr/>
    </dgm:pt>
    <dgm:pt modelId="{6651AEE9-633D-A048-B9AB-337B9B18F2AC}" type="pres">
      <dgm:prSet presAssocID="{9BAA3272-DF74-4B8D-AD5F-557F4338C2D1}" presName="vert1" presStyleCnt="0"/>
      <dgm:spPr/>
    </dgm:pt>
  </dgm:ptLst>
  <dgm:cxnLst>
    <dgm:cxn modelId="{B5EAC400-CF1E-4DB6-A51A-D0AA42883072}" srcId="{98BCA6D0-AB48-4EA0-B5DC-6707F7DA25C2}" destId="{9BAA3272-DF74-4B8D-AD5F-557F4338C2D1}" srcOrd="4" destOrd="0" parTransId="{54DCDCCA-59BE-4A3E-9D79-69A91CA1431D}" sibTransId="{EC79F48B-4580-4661-BA4A-289CB51468D7}"/>
    <dgm:cxn modelId="{C1796918-F224-DB48-81EB-403676C48483}" type="presOf" srcId="{D2D1827A-4C0D-47A0-9350-251E20340EC3}" destId="{2A55CB17-1102-7745-972E-472E906AAD94}" srcOrd="0" destOrd="0" presId="urn:microsoft.com/office/officeart/2008/layout/LinedList"/>
    <dgm:cxn modelId="{0AA2441C-DFFD-EB47-BBDD-8237357C9396}" type="presOf" srcId="{9BAA3272-DF74-4B8D-AD5F-557F4338C2D1}" destId="{16B37C31-9E54-0541-96F7-9872BBEDD086}" srcOrd="0" destOrd="0" presId="urn:microsoft.com/office/officeart/2008/layout/LinedList"/>
    <dgm:cxn modelId="{56963B28-EE4C-7041-B677-789A838A572C}" type="presOf" srcId="{71727522-A308-429D-9D8A-3A82ECC6CA1D}" destId="{988692CC-0C2A-424E-A86C-3D06FB19DCD5}" srcOrd="0" destOrd="0" presId="urn:microsoft.com/office/officeart/2008/layout/LinedList"/>
    <dgm:cxn modelId="{5743804C-C4C4-4BC2-AA4C-BFCDBAFE87AF}" srcId="{98BCA6D0-AB48-4EA0-B5DC-6707F7DA25C2}" destId="{3A4EC3F8-B98D-4655-832C-09ABA6DF9BD4}" srcOrd="2" destOrd="0" parTransId="{69B10198-367C-40AE-875C-F90B844B5C8A}" sibTransId="{5B3E92DF-B04B-4999-9C48-239D28C4BC73}"/>
    <dgm:cxn modelId="{B06BF94D-1463-4ACC-95F8-F017E16C2A5C}" srcId="{98BCA6D0-AB48-4EA0-B5DC-6707F7DA25C2}" destId="{9CDEA72E-7A93-4127-A60B-73098BAA576E}" srcOrd="0" destOrd="0" parTransId="{763CE884-AC52-4765-953D-6790AAAB1806}" sibTransId="{545EC7E4-631E-4B4D-9D1B-E287CA1AF6ED}"/>
    <dgm:cxn modelId="{DCA58E63-12F9-9D49-8BEB-9AF1A87A0BEE}" type="presOf" srcId="{9CDEA72E-7A93-4127-A60B-73098BAA576E}" destId="{0ADBD2CB-A1B1-6248-BE9B-CF28E6CDC4F3}" srcOrd="0" destOrd="0" presId="urn:microsoft.com/office/officeart/2008/layout/LinedList"/>
    <dgm:cxn modelId="{D5D6028A-1FB9-754B-ACCB-B4B501FC2805}" type="presOf" srcId="{98BCA6D0-AB48-4EA0-B5DC-6707F7DA25C2}" destId="{874474D9-BAC6-B24B-A7FF-568AEA308449}" srcOrd="0" destOrd="0" presId="urn:microsoft.com/office/officeart/2008/layout/LinedList"/>
    <dgm:cxn modelId="{2CF080BA-E2DD-486A-8C1E-04060B2DDB54}" srcId="{98BCA6D0-AB48-4EA0-B5DC-6707F7DA25C2}" destId="{71727522-A308-429D-9D8A-3A82ECC6CA1D}" srcOrd="1" destOrd="0" parTransId="{48F843D9-675D-4B7D-96A3-3814BD4D30B5}" sibTransId="{E9C212B2-E730-4191-8B9F-44C787D7CC3D}"/>
    <dgm:cxn modelId="{01620FBC-5C8B-A446-97F1-4179B78D6F5D}" type="presOf" srcId="{3A4EC3F8-B98D-4655-832C-09ABA6DF9BD4}" destId="{F26E2309-BCD9-B44D-91B7-2356667815C0}" srcOrd="0" destOrd="0" presId="urn:microsoft.com/office/officeart/2008/layout/LinedList"/>
    <dgm:cxn modelId="{B666B2E8-8D55-4A57-866F-85CE7A2CDC50}" srcId="{98BCA6D0-AB48-4EA0-B5DC-6707F7DA25C2}" destId="{D2D1827A-4C0D-47A0-9350-251E20340EC3}" srcOrd="3" destOrd="0" parTransId="{0B3B6E8A-ECFD-4232-BF45-C12574780F13}" sibTransId="{A2F7F84C-5431-40E4-93AC-72565535D4B9}"/>
    <dgm:cxn modelId="{64A6853A-B5E1-0C4E-B701-C16BFE98E8E4}" type="presParOf" srcId="{874474D9-BAC6-B24B-A7FF-568AEA308449}" destId="{EC12B126-472D-6E4E-AF4A-82CD8C0FE534}" srcOrd="0" destOrd="0" presId="urn:microsoft.com/office/officeart/2008/layout/LinedList"/>
    <dgm:cxn modelId="{FA878DE1-47AF-9A4F-A0A4-CB86AF0406AC}" type="presParOf" srcId="{874474D9-BAC6-B24B-A7FF-568AEA308449}" destId="{C545207F-C160-E640-8860-E4E5EC7330DF}" srcOrd="1" destOrd="0" presId="urn:microsoft.com/office/officeart/2008/layout/LinedList"/>
    <dgm:cxn modelId="{A120CDC0-7AC2-7D4E-B962-F58FA0DD24C6}" type="presParOf" srcId="{C545207F-C160-E640-8860-E4E5EC7330DF}" destId="{0ADBD2CB-A1B1-6248-BE9B-CF28E6CDC4F3}" srcOrd="0" destOrd="0" presId="urn:microsoft.com/office/officeart/2008/layout/LinedList"/>
    <dgm:cxn modelId="{6903FEAC-CE53-F543-8891-89939DBB1D97}" type="presParOf" srcId="{C545207F-C160-E640-8860-E4E5EC7330DF}" destId="{8FEE8766-CEA8-554A-A204-BF406837C89A}" srcOrd="1" destOrd="0" presId="urn:microsoft.com/office/officeart/2008/layout/LinedList"/>
    <dgm:cxn modelId="{B580D635-D3EC-B84D-9683-A8387AC4B89A}" type="presParOf" srcId="{874474D9-BAC6-B24B-A7FF-568AEA308449}" destId="{44EE3736-9363-BE4E-AF1A-71C2A4975F12}" srcOrd="2" destOrd="0" presId="urn:microsoft.com/office/officeart/2008/layout/LinedList"/>
    <dgm:cxn modelId="{96F4410F-9175-B342-BD19-A508CF07B5DA}" type="presParOf" srcId="{874474D9-BAC6-B24B-A7FF-568AEA308449}" destId="{15717450-611E-8345-80FC-883C1314C2EB}" srcOrd="3" destOrd="0" presId="urn:microsoft.com/office/officeart/2008/layout/LinedList"/>
    <dgm:cxn modelId="{B4D5ED12-AD87-C44C-A162-8E0ECF5B69FB}" type="presParOf" srcId="{15717450-611E-8345-80FC-883C1314C2EB}" destId="{988692CC-0C2A-424E-A86C-3D06FB19DCD5}" srcOrd="0" destOrd="0" presId="urn:microsoft.com/office/officeart/2008/layout/LinedList"/>
    <dgm:cxn modelId="{DB5BD791-2F95-C74C-AE16-AEFA80558251}" type="presParOf" srcId="{15717450-611E-8345-80FC-883C1314C2EB}" destId="{E82FEF27-A962-EB48-B240-66A90154F5A8}" srcOrd="1" destOrd="0" presId="urn:microsoft.com/office/officeart/2008/layout/LinedList"/>
    <dgm:cxn modelId="{894DD98D-CCAF-1C4E-906A-E25EF97B26C4}" type="presParOf" srcId="{874474D9-BAC6-B24B-A7FF-568AEA308449}" destId="{7AFDEEDA-AF9B-8A46-92FF-6C9EEB6F0939}" srcOrd="4" destOrd="0" presId="urn:microsoft.com/office/officeart/2008/layout/LinedList"/>
    <dgm:cxn modelId="{995EB765-DE73-0245-B442-D1B9812A3CD8}" type="presParOf" srcId="{874474D9-BAC6-B24B-A7FF-568AEA308449}" destId="{58ABC5B1-295C-B24D-BBD5-6F804F3FB4D3}" srcOrd="5" destOrd="0" presId="urn:microsoft.com/office/officeart/2008/layout/LinedList"/>
    <dgm:cxn modelId="{C1523906-EE01-8242-9E73-CECC001B3873}" type="presParOf" srcId="{58ABC5B1-295C-B24D-BBD5-6F804F3FB4D3}" destId="{F26E2309-BCD9-B44D-91B7-2356667815C0}" srcOrd="0" destOrd="0" presId="urn:microsoft.com/office/officeart/2008/layout/LinedList"/>
    <dgm:cxn modelId="{17AA6532-0E56-5246-B9B0-24856A2FA766}" type="presParOf" srcId="{58ABC5B1-295C-B24D-BBD5-6F804F3FB4D3}" destId="{2BA4527E-A41C-2649-BC9C-3DBF65164605}" srcOrd="1" destOrd="0" presId="urn:microsoft.com/office/officeart/2008/layout/LinedList"/>
    <dgm:cxn modelId="{610841F8-1AE5-544A-9679-D631C9A1A090}" type="presParOf" srcId="{874474D9-BAC6-B24B-A7FF-568AEA308449}" destId="{87285BD0-9F80-264D-BC0D-58BD043B76FA}" srcOrd="6" destOrd="0" presId="urn:microsoft.com/office/officeart/2008/layout/LinedList"/>
    <dgm:cxn modelId="{D18EF543-10B8-9F49-AC10-42EB54B6AF45}" type="presParOf" srcId="{874474D9-BAC6-B24B-A7FF-568AEA308449}" destId="{102BDBAE-C5F9-F54D-B498-BABA63AC745D}" srcOrd="7" destOrd="0" presId="urn:microsoft.com/office/officeart/2008/layout/LinedList"/>
    <dgm:cxn modelId="{036245BE-7636-0646-B4B6-A909C5A271FB}" type="presParOf" srcId="{102BDBAE-C5F9-F54D-B498-BABA63AC745D}" destId="{2A55CB17-1102-7745-972E-472E906AAD94}" srcOrd="0" destOrd="0" presId="urn:microsoft.com/office/officeart/2008/layout/LinedList"/>
    <dgm:cxn modelId="{432E801E-B2F3-6145-8457-48A7E0C4898D}" type="presParOf" srcId="{102BDBAE-C5F9-F54D-B498-BABA63AC745D}" destId="{D15274EB-46ED-A84D-9164-9DE717965FB3}" srcOrd="1" destOrd="0" presId="urn:microsoft.com/office/officeart/2008/layout/LinedList"/>
    <dgm:cxn modelId="{5B390E93-A6D1-E04E-A655-3B13A047099E}" type="presParOf" srcId="{874474D9-BAC6-B24B-A7FF-568AEA308449}" destId="{CA60A8D1-A443-7048-AA8A-500F530631F5}" srcOrd="8" destOrd="0" presId="urn:microsoft.com/office/officeart/2008/layout/LinedList"/>
    <dgm:cxn modelId="{6527126E-10D6-FC4A-AD5B-D195F4EF7A65}" type="presParOf" srcId="{874474D9-BAC6-B24B-A7FF-568AEA308449}" destId="{7AC810C5-5E23-8A44-99E5-3DF15A5D95C4}" srcOrd="9" destOrd="0" presId="urn:microsoft.com/office/officeart/2008/layout/LinedList"/>
    <dgm:cxn modelId="{9410AB79-BDB9-2741-B811-BC4F1E988566}" type="presParOf" srcId="{7AC810C5-5E23-8A44-99E5-3DF15A5D95C4}" destId="{16B37C31-9E54-0541-96F7-9872BBEDD086}" srcOrd="0" destOrd="0" presId="urn:microsoft.com/office/officeart/2008/layout/LinedList"/>
    <dgm:cxn modelId="{8504696C-020A-1844-9551-D4D9CC0FCDEF}" type="presParOf" srcId="{7AC810C5-5E23-8A44-99E5-3DF15A5D95C4}" destId="{6651AEE9-633D-A048-B9AB-337B9B18F2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2B126-472D-6E4E-AF4A-82CD8C0FE534}">
      <dsp:nvSpPr>
        <dsp:cNvPr id="0" name=""/>
        <dsp:cNvSpPr/>
      </dsp:nvSpPr>
      <dsp:spPr>
        <a:xfrm>
          <a:off x="0" y="558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DBD2CB-A1B1-6248-BE9B-CF28E6CDC4F3}">
      <dsp:nvSpPr>
        <dsp:cNvPr id="0" name=""/>
        <dsp:cNvSpPr/>
      </dsp:nvSpPr>
      <dsp:spPr>
        <a:xfrm>
          <a:off x="0" y="558"/>
          <a:ext cx="649605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Kanban Board app developed with ReactJS and Spring Boot</a:t>
          </a:r>
        </a:p>
      </dsp:txBody>
      <dsp:txXfrm>
        <a:off x="0" y="558"/>
        <a:ext cx="6496050" cy="914176"/>
      </dsp:txXfrm>
    </dsp:sp>
    <dsp:sp modelId="{44EE3736-9363-BE4E-AF1A-71C2A4975F12}">
      <dsp:nvSpPr>
        <dsp:cNvPr id="0" name=""/>
        <dsp:cNvSpPr/>
      </dsp:nvSpPr>
      <dsp:spPr>
        <a:xfrm>
          <a:off x="0" y="914734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338703"/>
                <a:satOff val="-1658"/>
                <a:lumOff val="931"/>
                <a:alphaOff val="0"/>
                <a:tint val="98000"/>
                <a:lumMod val="114000"/>
              </a:schemeClr>
            </a:gs>
            <a:gs pos="100000">
              <a:schemeClr val="accent2">
                <a:hueOff val="338703"/>
                <a:satOff val="-1658"/>
                <a:lumOff val="93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38703"/>
              <a:satOff val="-1658"/>
              <a:lumOff val="93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8692CC-0C2A-424E-A86C-3D06FB19DCD5}">
      <dsp:nvSpPr>
        <dsp:cNvPr id="0" name=""/>
        <dsp:cNvSpPr/>
      </dsp:nvSpPr>
      <dsp:spPr>
        <a:xfrm>
          <a:off x="0" y="914734"/>
          <a:ext cx="649605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Work stages in columns</a:t>
          </a:r>
        </a:p>
      </dsp:txBody>
      <dsp:txXfrm>
        <a:off x="0" y="914734"/>
        <a:ext cx="6496050" cy="914176"/>
      </dsp:txXfrm>
    </dsp:sp>
    <dsp:sp modelId="{7AFDEEDA-AF9B-8A46-92FF-6C9EEB6F0939}">
      <dsp:nvSpPr>
        <dsp:cNvPr id="0" name=""/>
        <dsp:cNvSpPr/>
      </dsp:nvSpPr>
      <dsp:spPr>
        <a:xfrm>
          <a:off x="0" y="1828911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6E2309-BCD9-B44D-91B7-2356667815C0}">
      <dsp:nvSpPr>
        <dsp:cNvPr id="0" name=""/>
        <dsp:cNvSpPr/>
      </dsp:nvSpPr>
      <dsp:spPr>
        <a:xfrm>
          <a:off x="0" y="1828911"/>
          <a:ext cx="649605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Enables creating, editing, and deleting stages and tasks</a:t>
          </a:r>
        </a:p>
      </dsp:txBody>
      <dsp:txXfrm>
        <a:off x="0" y="1828911"/>
        <a:ext cx="6496050" cy="914176"/>
      </dsp:txXfrm>
    </dsp:sp>
    <dsp:sp modelId="{87285BD0-9F80-264D-BC0D-58BD043B76FA}">
      <dsp:nvSpPr>
        <dsp:cNvPr id="0" name=""/>
        <dsp:cNvSpPr/>
      </dsp:nvSpPr>
      <dsp:spPr>
        <a:xfrm>
          <a:off x="0" y="2743088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016110"/>
                <a:satOff val="-4974"/>
                <a:lumOff val="2794"/>
                <a:alphaOff val="0"/>
                <a:tint val="98000"/>
                <a:lumMod val="114000"/>
              </a:schemeClr>
            </a:gs>
            <a:gs pos="100000">
              <a:schemeClr val="accent2">
                <a:hueOff val="1016110"/>
                <a:satOff val="-4974"/>
                <a:lumOff val="279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016110"/>
              <a:satOff val="-4974"/>
              <a:lumOff val="279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55CB17-1102-7745-972E-472E906AAD94}">
      <dsp:nvSpPr>
        <dsp:cNvPr id="0" name=""/>
        <dsp:cNvSpPr/>
      </dsp:nvSpPr>
      <dsp:spPr>
        <a:xfrm>
          <a:off x="0" y="2743088"/>
          <a:ext cx="649605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Drag-and-drop interface</a:t>
          </a:r>
        </a:p>
      </dsp:txBody>
      <dsp:txXfrm>
        <a:off x="0" y="2743088"/>
        <a:ext cx="6496050" cy="914176"/>
      </dsp:txXfrm>
    </dsp:sp>
    <dsp:sp modelId="{CA60A8D1-A443-7048-AA8A-500F530631F5}">
      <dsp:nvSpPr>
        <dsp:cNvPr id="0" name=""/>
        <dsp:cNvSpPr/>
      </dsp:nvSpPr>
      <dsp:spPr>
        <a:xfrm>
          <a:off x="0" y="3657265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B37C31-9E54-0541-96F7-9872BBEDD086}">
      <dsp:nvSpPr>
        <dsp:cNvPr id="0" name=""/>
        <dsp:cNvSpPr/>
      </dsp:nvSpPr>
      <dsp:spPr>
        <a:xfrm>
          <a:off x="0" y="3657265"/>
          <a:ext cx="649605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JWT Session Cookies for user account authentication</a:t>
          </a:r>
        </a:p>
      </dsp:txBody>
      <dsp:txXfrm>
        <a:off x="0" y="3657265"/>
        <a:ext cx="6496050" cy="914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665-7415-4DAF-AE09-B9BBC1907393}" type="datetime2">
              <a:rPr lang="en-US" smtClean="0"/>
              <a:t>Thursday, November 30,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6607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665-7415-4DAF-AE09-B9BBC1907393}" type="datetime2">
              <a:rPr lang="en-US" smtClean="0"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7392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665-7415-4DAF-AE09-B9BBC1907393}" type="datetime2">
              <a:rPr lang="en-US" smtClean="0"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56111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665-7415-4DAF-AE09-B9BBC1907393}" type="datetime2">
              <a:rPr lang="en-US" smtClean="0"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9226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665-7415-4DAF-AE09-B9BBC1907393}" type="datetime2">
              <a:rPr lang="en-US" smtClean="0"/>
              <a:t>Thursday, November 30, 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8142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665-7415-4DAF-AE09-B9BBC1907393}" type="datetime2">
              <a:rPr lang="en-US" smtClean="0"/>
              <a:t>Thursday, November 30, 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59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665-7415-4DAF-AE09-B9BBC1907393}" type="datetime2">
              <a:rPr lang="en-US" smtClean="0"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54057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665-7415-4DAF-AE09-B9BBC1907393}" type="datetime2">
              <a:rPr lang="en-US" smtClean="0"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5180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665-7415-4DAF-AE09-B9BBC1907393}" type="datetime2">
              <a:rPr lang="en-US" smtClean="0"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4967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7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665-7415-4DAF-AE09-B9BBC1907393}" type="datetime2">
              <a:rPr lang="en-US" smtClean="0"/>
              <a:t>Thursday, November 30,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2495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665-7415-4DAF-AE09-B9BBC1907393}" type="datetime2">
              <a:rPr lang="en-US" smtClean="0"/>
              <a:t>Thursday, November 30,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0897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Thursday, November 30, 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7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6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665-7415-4DAF-AE09-B9BBC1907393}" type="datetime2">
              <a:rPr lang="en-US" smtClean="0"/>
              <a:t>Thursday, November 30, 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3969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2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CDC665-7415-4DAF-AE09-B9BBC1907393}" type="datetime2">
              <a:rPr lang="en-US" smtClean="0"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01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ndkit.com/" TargetMode="External"/><Relationship Id="rId2" Type="http://schemas.openxmlformats.org/officeDocument/2006/relationships/hyperlink" Target="https://github.com/zayarlyn/jira-clo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ster--5fc05e08a4a65d0021ae0bf2.chromatic.com/?path=/story/presets-sortable-multiple-containers--trashable-ite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CE012-9F58-C626-2B1A-3C0F3FA5DD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t="17077" b="3135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A09609-7A51-6CA2-D093-A0A7D7738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Kanban Board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F58D2-1267-C32D-9413-F681E759F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Member 1: John Doe (XXXXXXXXX)</a:t>
            </a:r>
          </a:p>
          <a:p>
            <a:pPr indent="-228600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Member 2: John Doe (XXXXXXXXX)</a:t>
            </a:r>
          </a:p>
          <a:p>
            <a:pPr indent="-228600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Member 3: John Doe (XXXXXXXXX)</a:t>
            </a:r>
          </a:p>
          <a:p>
            <a:pPr indent="-228600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Member 4: John Doe (XXXXXXXXX)</a:t>
            </a:r>
          </a:p>
        </p:txBody>
      </p:sp>
    </p:spTree>
    <p:extLst>
      <p:ext uri="{BB962C8B-B14F-4D97-AF65-F5344CB8AC3E}">
        <p14:creationId xmlns:p14="http://schemas.microsoft.com/office/powerpoint/2010/main" val="26092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1B8C-B676-295B-9AE0-811116B2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Technology</a:t>
            </a:r>
          </a:p>
        </p:txBody>
      </p:sp>
      <p:pic>
        <p:nvPicPr>
          <p:cNvPr id="8" name="Picture 7" descr="Computer script on a screen">
            <a:extLst>
              <a:ext uri="{FF2B5EF4-FFF2-40B4-BE49-F238E27FC236}">
                <a16:creationId xmlns:a16="http://schemas.microsoft.com/office/drawing/2014/main" id="{3FA3E688-2B5E-1B04-96B3-C347FAE69C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" r="40227" b="-1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95DDCFA-D3DE-4CEB-8AFF-C6501187E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BC89-E58F-F43A-188A-4176ADD3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DA54-C7D6-357D-C3D1-B4FFABE0D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8" y="2438400"/>
            <a:ext cx="4802031" cy="3809999"/>
          </a:xfrm>
        </p:spPr>
        <p:txBody>
          <a:bodyPr>
            <a:normAutofit/>
          </a:bodyPr>
          <a:lstStyle/>
          <a:p>
            <a:r>
              <a:rPr lang="en-US" i="1" dirty="0"/>
              <a:t>FRONTEND</a:t>
            </a:r>
            <a:r>
              <a:rPr lang="en-US" dirty="0"/>
              <a:t>: REACT JS</a:t>
            </a:r>
          </a:p>
          <a:p>
            <a:r>
              <a:rPr lang="en-US" dirty="0"/>
              <a:t>BACKEND: SPRINGBOOT </a:t>
            </a:r>
          </a:p>
          <a:p>
            <a:r>
              <a:rPr lang="en-US" dirty="0"/>
              <a:t>DATABASE: MYSQL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D4C57-82D5-7625-2E63-2913C00C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29874" y="6355080"/>
            <a:ext cx="3414426" cy="304799"/>
          </a:xfrm>
        </p:spPr>
        <p:txBody>
          <a:bodyPr anchor="b">
            <a:normAutofit/>
          </a:bodyPr>
          <a:lstStyle/>
          <a:p>
            <a:pPr algn="r">
              <a:spcAft>
                <a:spcPts val="600"/>
              </a:spcAft>
            </a:pPr>
            <a:fld id="{94CDC665-7415-4DAF-AE09-B9BBC1907393}" type="datetime2">
              <a:rPr lang="en-US">
                <a:solidFill>
                  <a:schemeClr val="tx1">
                    <a:tint val="75000"/>
                  </a:schemeClr>
                </a:solidFill>
              </a:rPr>
              <a:pPr algn="r">
                <a:spcAft>
                  <a:spcPts val="600"/>
                </a:spcAft>
              </a:pPr>
              <a:t>Thursday, November 30, 2023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32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7B02E-174A-51CF-0521-80B7AD28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spc="-1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4556C-4BE5-553E-16A0-E042C30A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7BE69E03-4804-4553-A1EC-F089884EF50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AF1EF8-9815-9104-0051-D3D68A9D36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1964" y="647698"/>
            <a:ext cx="3754442" cy="5562139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363D7-D1F2-FD15-85CA-10991874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4068" y="6355080"/>
            <a:ext cx="2290232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fld id="{94CDC665-7415-4DAF-AE09-B9BBC1907393}" type="datetime2">
              <a:rPr lang="en-US">
                <a:solidFill>
                  <a:srgbClr val="FFFFFF">
                    <a:alpha val="60000"/>
                  </a:srgbClr>
                </a:solidFill>
              </a:rPr>
              <a:pPr algn="r" defTabSz="914400">
                <a:spcAft>
                  <a:spcPts val="600"/>
                </a:spcAft>
              </a:pPr>
              <a:t>Thursday, November 30, 2023</a:t>
            </a:fld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510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E3518-3D71-3E5A-CE98-206C86FE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Features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71BAB-61D4-3178-106F-24242B45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5CBAB-0830-AF0A-BF1A-3221A90E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4068" y="6355080"/>
            <a:ext cx="2290232" cy="3047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94CDC665-7415-4DAF-AE09-B9BBC1907393}" type="datetime2">
              <a:rPr lang="en-US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Thursday, November 30, 2023</a:t>
            </a:fld>
            <a:endParaRPr lang="en-US">
              <a:solidFill>
                <a:schemeClr val="accent1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70F27CF-00BF-A77B-59E0-354C8005B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232531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280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05255-6D9F-E477-93D5-378267FC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References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3EC35-B7BA-A494-C086-FCA8545C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CD005-A8D1-6953-EB43-1D4CC8BD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4068" y="6355080"/>
            <a:ext cx="2290232" cy="3047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94CDC665-7415-4DAF-AE09-B9BBC1907393}" type="datetime2">
              <a:rPr lang="en-US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Thursday, November 30, 2023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83E0B1-786F-F61D-3E99-14B093A14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JIRA CLONE</a:t>
            </a:r>
            <a:br>
              <a:rPr lang="en-US" b="1" dirty="0"/>
            </a:br>
            <a:r>
              <a:rPr lang="en-US" dirty="0">
                <a:hlinkClick r:id="rId2"/>
              </a:rPr>
              <a:t>https://github.com/zayarlyn/jira-clone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DnD</a:t>
            </a:r>
            <a:r>
              <a:rPr lang="en-US" b="1" dirty="0"/>
              <a:t> Core Kit</a:t>
            </a:r>
            <a:br>
              <a:rPr lang="en-US" b="1" dirty="0"/>
            </a:br>
            <a:r>
              <a:rPr lang="en-US" dirty="0">
                <a:hlinkClick r:id="rId3"/>
              </a:rPr>
              <a:t>https://dndkit.com/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Multiple Container Example</a:t>
            </a:r>
            <a:br>
              <a:rPr lang="en-US" b="1" dirty="0"/>
            </a:br>
            <a:r>
              <a:rPr lang="en-US" dirty="0">
                <a:hlinkClick r:id="rId4"/>
              </a:rPr>
              <a:t>https://master--5fc05e08a4a65d0021ae0bf2.chromatic.com/?path=/story/presets-sortable-multiple-containers--</a:t>
            </a:r>
            <a:r>
              <a:rPr lang="en-US" dirty="0" err="1">
                <a:hlinkClick r:id="rId4"/>
              </a:rPr>
              <a:t>trashable</a:t>
            </a:r>
            <a:r>
              <a:rPr lang="en-US" dirty="0">
                <a:hlinkClick r:id="rId4"/>
              </a:rPr>
              <a:t>-items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43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{0FCBF6F3-3128-5B48-A50D-46D1893ADECC}tf10001062</Template>
  <TotalTime>36</TotalTime>
  <Words>132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Kanban Board</vt:lpstr>
      <vt:lpstr>Technology</vt:lpstr>
      <vt:lpstr>ER Diagram</vt:lpstr>
      <vt:lpstr>Features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Management (Kanban Board)</dc:title>
  <dc:creator>LNU Kunwar Gautam</dc:creator>
  <cp:lastModifiedBy>LNU Kunwar Gautam</cp:lastModifiedBy>
  <cp:revision>5</cp:revision>
  <dcterms:created xsi:type="dcterms:W3CDTF">2023-11-29T21:15:50Z</dcterms:created>
  <dcterms:modified xsi:type="dcterms:W3CDTF">2023-11-30T06:14:27Z</dcterms:modified>
</cp:coreProperties>
</file>