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B014-9006-4DA6-A18C-C7074C86A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27123-D1B8-42DE-B9A0-5C30F7ED2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2026-7EE6-4372-8B9D-3618DD12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6DA7-798E-47D4-A874-16EAE51D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EF04-BFEC-47D8-AECB-72A338E6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7CD-6DD4-4F3A-B544-9F0D0C1F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436C1-4DB0-43E1-85A8-0D10C9CCF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6FDE-8D38-448E-AFCA-61A55715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4321-FDFE-4655-8F2D-6551DA8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62D0-5993-4C60-A3B4-DC99BEAE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2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7CBDD-6464-475E-9B87-F145BE2F3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624B5-6AE8-4E54-9AC4-3B05C5BED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60E8-7EAE-4F00-9EA3-540A767E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0197-A93A-4AB7-8ECA-67BE5A0F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EF7F-46A4-472D-9DB5-7B0795A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8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A132-B5C0-45A8-8AA6-0008FA1F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1C8E-DC16-442C-A28A-47E98345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28F3-B0E1-4CE3-9840-242AC1B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7C67-0136-49BE-9A8C-678BD1B4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AA87-CEFB-4EE6-B695-A9D601DA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4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CFBE-386C-4B1E-BA8A-01C54B44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AF56-96ED-4261-BF13-DFA5C9383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63FFE-2D10-4A7B-A020-6929DB26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C24E-19C9-4938-B623-A6A02B94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4157-CF29-4FEC-AD6A-4EC93A5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6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87B-005C-422F-8117-438E1B1F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B6C0-273D-477A-86FE-6D23FE00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0ADA-8B51-4669-ADD7-6DA2E28C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83A1E-996F-45C6-8907-39C69102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B106-F937-417E-BA40-4EEFD4DA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D8651-A8DF-4E05-878D-8248797C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F35D-3F71-42B1-A893-0C42F2E3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3620-A948-4B80-AC95-7BD361E5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9EAEA-22A5-4DED-A4F2-C82163F2A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77E8-6B08-46DC-8C17-481D41A68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3EFAC-8A0F-4801-B94B-B38CE4FC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238C5-FE33-497C-8E6C-83ACFB4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20698-278F-494B-9D5D-A345DA79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0DFB9-267E-4CE9-BC7B-418C3D63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71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9029-1FCA-4401-9002-0C94F01A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25243-6364-4C5F-B196-AACA3DB1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432FF-232F-4109-ACBE-79EAACE0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B8408-F9D9-471F-9323-B6C0D909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6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EB292-F683-4345-9410-1AC8000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9CFED-7451-4680-9A02-4779F227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5A541-6E87-4FF3-9020-D86EC5A6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6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A0D1-8CB5-4106-8424-FFF19FDE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581F-293B-4340-84A8-C575EBFD0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2FFD-F072-4C43-AA72-A707308B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03C2E-BAD1-4E7D-8C0A-6F074222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AE476-EB38-4775-9D7B-A2066AFB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6278A-B6CA-4D65-BFCC-38C56803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2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84B3-775C-4778-A083-3E05C8EB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7C2C0-4B77-472D-98CF-48B5B85A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8E80-0A5C-43B3-A5AD-65E47D1B8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E13A-1ED2-4051-A59D-B29D26B6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8B4AD-B9A1-409A-AEAC-F438CF8F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46FB-2252-4A47-94B7-4C698F82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18C17-D2AF-41B6-8B31-0C508F6A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BB8B-2701-459A-B129-3798734B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318F-D271-4C84-A46B-90F5E8744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C7CA-C507-4E22-A494-BB4E4BA5A29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779F-5FB4-462A-A30C-3D0E22005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94D0-FCED-4438-8BF7-73E96C05F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F4E1-E1CD-483A-B7E6-EDBBED7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D6AE-2C1E-4FC6-8321-E34C97766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87749-AC05-4097-B862-6540C0BBA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Tutorials and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7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D3715-87AF-47A4-A374-191B94CF8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70" y="555978"/>
            <a:ext cx="740092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28659-F4C3-4598-9403-01B28713FB59}"/>
              </a:ext>
            </a:extLst>
          </p:cNvPr>
          <p:cNvSpPr txBox="1"/>
          <p:nvPr/>
        </p:nvSpPr>
        <p:spPr>
          <a:xfrm>
            <a:off x="4143022" y="5467024"/>
            <a:ext cx="8048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Numpy</a:t>
            </a:r>
            <a:r>
              <a:rPr lang="en-US" sz="2200" dirty="0"/>
              <a:t> axis for 1D,2D and &gt;3D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1074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71C41-FBC1-45DD-8604-C8CD36FB8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56" y="324731"/>
            <a:ext cx="5791200" cy="158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F1E9A-F37C-471E-9788-EE879724B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4" y="2481488"/>
            <a:ext cx="11255022" cy="3797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3504E2-5F2D-4189-A1EB-1EF15913721C}"/>
              </a:ext>
            </a:extLst>
          </p:cNvPr>
          <p:cNvSpPr txBox="1"/>
          <p:nvPr/>
        </p:nvSpPr>
        <p:spPr>
          <a:xfrm>
            <a:off x="3725333" y="1907822"/>
            <a:ext cx="8094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Numpy</a:t>
            </a:r>
            <a:r>
              <a:rPr lang="en-US" sz="2200" dirty="0"/>
              <a:t> shape for 3d arrays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0193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EB5DF-1B49-4B45-BDF6-695A481E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3" y="365791"/>
            <a:ext cx="11334044" cy="6376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0DD92-25FE-4C15-A0E6-ABD6B6915F09}"/>
              </a:ext>
            </a:extLst>
          </p:cNvPr>
          <p:cNvSpPr txBox="1"/>
          <p:nvPr/>
        </p:nvSpPr>
        <p:spPr>
          <a:xfrm>
            <a:off x="3894667" y="13652"/>
            <a:ext cx="6163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Numpy</a:t>
            </a:r>
            <a:r>
              <a:rPr lang="en-US" sz="2200" dirty="0"/>
              <a:t> </a:t>
            </a:r>
            <a:r>
              <a:rPr lang="en-US" sz="2200" dirty="0" err="1"/>
              <a:t>cheatsheet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06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15F144-1190-4D75-BCF8-B6BB45F8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75234"/>
            <a:ext cx="9459786" cy="66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7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Numpy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Ram Babu</dc:creator>
  <cp:lastModifiedBy>Ram Babu</cp:lastModifiedBy>
  <cp:revision>1</cp:revision>
  <dcterms:created xsi:type="dcterms:W3CDTF">2022-01-24T08:47:07Z</dcterms:created>
  <dcterms:modified xsi:type="dcterms:W3CDTF">2022-01-24T09:01:34Z</dcterms:modified>
</cp:coreProperties>
</file>