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GB"/>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B040E9D2-8816-434A-BB17-8BF11016BB0F}" type="datetimeFigureOut">
              <a:rPr lang="en-GB" smtClean="0"/>
              <a:t>12/12/2017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10000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B040E9D2-8816-434A-BB17-8BF11016BB0F}" type="datetimeFigureOut">
              <a:rPr lang="en-GB" smtClean="0"/>
              <a:t>12/12/2017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353763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B040E9D2-8816-434A-BB17-8BF11016BB0F}" type="datetimeFigureOut">
              <a:rPr lang="en-GB" smtClean="0"/>
              <a:t>12/12/2017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352713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B040E9D2-8816-434A-BB17-8BF11016BB0F}" type="datetimeFigureOut">
              <a:rPr lang="en-GB" smtClean="0"/>
              <a:t>12/12/2017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57625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GB"/>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040E9D2-8816-434A-BB17-8BF11016BB0F}" type="datetimeFigureOut">
              <a:rPr lang="en-GB" smtClean="0"/>
              <a:t>12/12/2017</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160957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B040E9D2-8816-434A-BB17-8BF11016BB0F}" type="datetimeFigureOut">
              <a:rPr lang="en-GB" smtClean="0"/>
              <a:t>12/12/2017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5265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GB"/>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B040E9D2-8816-434A-BB17-8BF11016BB0F}" type="datetimeFigureOut">
              <a:rPr lang="en-GB" smtClean="0"/>
              <a:t>12/12/2017</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20823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B040E9D2-8816-434A-BB17-8BF11016BB0F}" type="datetimeFigureOut">
              <a:rPr lang="en-GB" smtClean="0"/>
              <a:t>12/12/2017</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128307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040E9D2-8816-434A-BB17-8BF11016BB0F}" type="datetimeFigureOut">
              <a:rPr lang="en-GB" smtClean="0"/>
              <a:t>12/12/2017</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311222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040E9D2-8816-434A-BB17-8BF11016BB0F}" type="datetimeFigureOut">
              <a:rPr lang="en-GB" smtClean="0"/>
              <a:t>12/12/2017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334982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040E9D2-8816-434A-BB17-8BF11016BB0F}" type="datetimeFigureOut">
              <a:rPr lang="en-GB" smtClean="0"/>
              <a:t>12/12/2017</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75BF0AE3-259C-425A-8709-A761EC74BD28}" type="slidenum">
              <a:rPr lang="en-GB" smtClean="0"/>
              <a:t>‹N›</a:t>
            </a:fld>
            <a:endParaRPr lang="en-GB"/>
          </a:p>
        </p:txBody>
      </p:sp>
    </p:spTree>
    <p:extLst>
      <p:ext uri="{BB962C8B-B14F-4D97-AF65-F5344CB8AC3E}">
        <p14:creationId xmlns:p14="http://schemas.microsoft.com/office/powerpoint/2010/main" val="25288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0E9D2-8816-434A-BB17-8BF11016BB0F}" type="datetimeFigureOut">
              <a:rPr lang="en-GB" smtClean="0"/>
              <a:t>12/12/2017</a:t>
            </a:fld>
            <a:endParaRPr lang="en-GB"/>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F0AE3-259C-425A-8709-A761EC74BD28}" type="slidenum">
              <a:rPr lang="en-GB" smtClean="0"/>
              <a:t>‹N›</a:t>
            </a:fld>
            <a:endParaRPr lang="en-GB"/>
          </a:p>
        </p:txBody>
      </p:sp>
    </p:spTree>
    <p:extLst>
      <p:ext uri="{BB962C8B-B14F-4D97-AF65-F5344CB8AC3E}">
        <p14:creationId xmlns:p14="http://schemas.microsoft.com/office/powerpoint/2010/main" val="42076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627871" y="1556951"/>
            <a:ext cx="6303532" cy="3693319"/>
          </a:xfrm>
          <a:prstGeom prst="rect">
            <a:avLst/>
          </a:prstGeom>
          <a:noFill/>
        </p:spPr>
        <p:txBody>
          <a:bodyPr wrap="square" rtlCol="0">
            <a:spAutoFit/>
          </a:bodyPr>
          <a:lstStyle/>
          <a:p>
            <a:r>
              <a:rPr lang="en-GB" dirty="0" smtClean="0"/>
              <a:t>Evaluating a model in Modeller</a:t>
            </a:r>
          </a:p>
          <a:p>
            <a:endParaRPr lang="en-GB" dirty="0" smtClean="0"/>
          </a:p>
          <a:p>
            <a:r>
              <a:rPr lang="en-GB" dirty="0" smtClean="0"/>
              <a:t>If several models are calculated for the same target, the ``best'' model can be selected by picking the model with the lowest value of the MODELLER objective function, which is reported in the second line of the model PDB file. The value of the objective function in MODELLER is not an absolute measure in the sense that it can only be used to rank models calculated from the same alignment.</a:t>
            </a:r>
          </a:p>
          <a:p>
            <a:endParaRPr lang="en-GB" dirty="0" smtClean="0"/>
          </a:p>
          <a:p>
            <a:r>
              <a:rPr lang="en-GB" dirty="0" smtClean="0"/>
              <a:t>(link: https://salilab.org/modeller/methenz/andras/node15.html​)</a:t>
            </a:r>
          </a:p>
          <a:p>
            <a:endParaRPr lang="en-GB" dirty="0" smtClean="0"/>
          </a:p>
          <a:p>
            <a:endParaRPr lang="en-GB" dirty="0"/>
          </a:p>
        </p:txBody>
      </p:sp>
    </p:spTree>
    <p:extLst>
      <p:ext uri="{BB962C8B-B14F-4D97-AF65-F5344CB8AC3E}">
        <p14:creationId xmlns:p14="http://schemas.microsoft.com/office/powerpoint/2010/main" val="162499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683741" y="955589"/>
            <a:ext cx="184731" cy="369332"/>
          </a:xfrm>
          <a:prstGeom prst="rect">
            <a:avLst/>
          </a:prstGeom>
          <a:noFill/>
        </p:spPr>
        <p:txBody>
          <a:bodyPr wrap="none" rtlCol="0">
            <a:spAutoFit/>
          </a:bodyPr>
          <a:lstStyle/>
          <a:p>
            <a:endParaRPr lang="en-GB" dirty="0"/>
          </a:p>
        </p:txBody>
      </p:sp>
      <p:pic>
        <p:nvPicPr>
          <p:cNvPr id="5" name="Immagine 4"/>
          <p:cNvPicPr>
            <a:picLocks noChangeAspect="1"/>
          </p:cNvPicPr>
          <p:nvPr/>
        </p:nvPicPr>
        <p:blipFill rotWithShape="1">
          <a:blip r:embed="rId2"/>
          <a:srcRect l="9459" t="56096" r="1351" b="7988"/>
          <a:stretch/>
        </p:blipFill>
        <p:spPr>
          <a:xfrm>
            <a:off x="593124" y="955588"/>
            <a:ext cx="10757870" cy="3797643"/>
          </a:xfrm>
          <a:prstGeom prst="rect">
            <a:avLst/>
          </a:prstGeom>
        </p:spPr>
      </p:pic>
    </p:spTree>
    <p:extLst>
      <p:ext uri="{BB962C8B-B14F-4D97-AF65-F5344CB8AC3E}">
        <p14:creationId xmlns:p14="http://schemas.microsoft.com/office/powerpoint/2010/main" val="384175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0" y="0"/>
            <a:ext cx="11982450" cy="6740128"/>
          </a:xfrm>
          <a:prstGeom prst="rect">
            <a:avLst/>
          </a:prstGeom>
        </p:spPr>
      </p:pic>
    </p:spTree>
    <p:extLst>
      <p:ext uri="{BB962C8B-B14F-4D97-AF65-F5344CB8AC3E}">
        <p14:creationId xmlns:p14="http://schemas.microsoft.com/office/powerpoint/2010/main" val="6841318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89</Words>
  <Application>Microsoft Office PowerPoint</Application>
  <PresentationFormat>Widescreen</PresentationFormat>
  <Paragraphs>5</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Calibri Light</vt:lpstr>
      <vt:lpstr>Tema di Office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utente</cp:lastModifiedBy>
  <cp:revision>2</cp:revision>
  <dcterms:created xsi:type="dcterms:W3CDTF">2017-12-12T12:15:42Z</dcterms:created>
  <dcterms:modified xsi:type="dcterms:W3CDTF">2017-12-12T12:59:17Z</dcterms:modified>
</cp:coreProperties>
</file>