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38" d="100"/>
          <a:sy n="38" d="100"/>
        </p:scale>
        <p:origin x="3336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62A-9C17-4914-8689-4D2CD7B701E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125F-805C-4517-A0CC-927749C1B05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62A-9C17-4914-8689-4D2CD7B701E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125F-805C-4517-A0CC-927749C1B05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35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62A-9C17-4914-8689-4D2CD7B701E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125F-805C-4517-A0CC-927749C1B05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01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62A-9C17-4914-8689-4D2CD7B701E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125F-805C-4517-A0CC-927749C1B05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29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62A-9C17-4914-8689-4D2CD7B701E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125F-805C-4517-A0CC-927749C1B05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61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62A-9C17-4914-8689-4D2CD7B701E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125F-805C-4517-A0CC-927749C1B05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62A-9C17-4914-8689-4D2CD7B701E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125F-805C-4517-A0CC-927749C1B05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62A-9C17-4914-8689-4D2CD7B701E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125F-805C-4517-A0CC-927749C1B05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39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62A-9C17-4914-8689-4D2CD7B701E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125F-805C-4517-A0CC-927749C1B05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4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62A-9C17-4914-8689-4D2CD7B701E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125F-805C-4517-A0CC-927749C1B05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A62A-9C17-4914-8689-4D2CD7B701E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125F-805C-4517-A0CC-927749C1B05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56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A62A-9C17-4914-8689-4D2CD7B701E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5125F-805C-4517-A0CC-927749C1B05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7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l="14722" t="22098" r="48055" b="27778"/>
          <a:stretch/>
        </p:blipFill>
        <p:spPr>
          <a:xfrm>
            <a:off x="2438399" y="635000"/>
            <a:ext cx="76455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3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utente</cp:lastModifiedBy>
  <cp:revision>1</cp:revision>
  <dcterms:created xsi:type="dcterms:W3CDTF">2016-10-19T10:09:38Z</dcterms:created>
  <dcterms:modified xsi:type="dcterms:W3CDTF">2016-10-19T10:10:07Z</dcterms:modified>
</cp:coreProperties>
</file>