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2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1B3E-4B11-80CB-AC72-9E5A238E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54A4-B31D-2118-CE6E-FEA4AEB0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2DF5-BDEA-3F74-9F0F-DE13CA19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EFBB-5B00-9E7A-11D5-8F884F05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8FED-FCC0-6EBE-E5EB-956E7A9B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047D-9DAB-283C-45BC-5739019D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4E215-0DE5-2176-665D-CB4A79486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EE22-1C4F-377F-8C61-6AE55CC7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A361-D429-AFCD-2567-8798ED25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036A-BE3C-E61D-13B0-8D4ABD3E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A4119-FB46-9C5D-1BE5-D6A24EB80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1EB19-B68F-7BCD-FE6D-6C8924F3B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3955-39C9-39BD-F845-32216382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8B62-44F9-8BE3-5A50-5F1BBF5D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B78B-EDEC-FA6A-0E7F-6D692E82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C1A-6EC2-A580-9A04-A8196802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E86C-4AAF-EE2E-040C-3235BCE1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5C09-ED9A-5477-0BA1-FC2CEA10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57A9-10AC-DAD0-D903-7EE3C925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B0B2-7313-65B9-4132-649B46AC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147-641B-BEFA-C578-84C108E6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EBD68-810A-59BE-2C26-92A723C4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55AF-808F-D55D-F11C-968BCDA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F52B-7658-41AE-9AF6-8A8E8D10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379E-67F5-1AFF-6096-4BD98E7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572-56D8-3092-A81A-7C21B1B8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D20E-08D6-D660-C433-1FA41B38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C9AB0-D160-B0BC-CA91-9F5044B0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B6B6-429F-8552-8327-7F40296A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29B2C-335C-3786-775A-74B0FBD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A4688-9374-EC98-1A2A-05080CCD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B0E-5B2F-2B91-1B5F-52F78BA4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144C-7817-6DD3-C9DE-75744774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D1B7-1774-35F2-E194-05F2A868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AF537-2D94-CEDC-CA12-BA5656B91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C4042-54AD-B3CE-7E11-19FED289E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5E20-3A35-98BF-38B0-F8D8B0C7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D7A4D-7F8B-3A9A-6B2E-ADCC44DD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BFB56-6A43-1B90-ADE1-CBA03731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9689-564B-12A7-65C9-8CB25011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D011D-A87A-F428-B901-A1FB8863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B7133-1F2F-E0A9-AFEC-FC6D242D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24D-D4EE-4DE9-2787-8429129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2FFB-F7AD-8DDF-F905-FFCC7FF1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F54B2-FADD-7069-3D65-F349E241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E5657-9B85-6B12-C44D-AF88F0B0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8E4-0987-F470-B7FC-98139EED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196E-48CF-F01C-2C1C-C1273BE8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9CE37-BB3B-3FE4-3BC0-37130C2D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1731-AA30-A4FE-E134-D9A13F52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4D4F-EE27-551D-F1B2-0A71A5E3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DA2F-F216-9C80-05E0-F203E2A9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52E6-9721-F61A-3B98-EACBC5A6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5D6EB-871F-E6A0-D2A4-E2692AA5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62393-93FD-752C-095F-EA72D0B0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2113-AA55-741B-6D2A-05AA8131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A339-456F-8391-2937-5B881845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D7BC-6779-CF23-30FF-13565B0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2E3B2-025F-7768-FB4E-4DF2A378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0230-635B-30B7-A1D8-871236ED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860F-A277-45FE-AA58-F203C58CB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953F-3D7A-FC48-98BC-DA8EA8B1CFF1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1754-4317-1A82-FB05-EB1AE0286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CEF7-7C88-0A2B-F8D1-A80AB214D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D570-BFB5-D848-905D-4C78878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E66E-155E-4325-ACC7-5566AD833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FFA4-C80D-6B9F-16E9-897D8398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active fund mangers are bad choices </a:t>
            </a:r>
          </a:p>
        </p:txBody>
      </p:sp>
    </p:spTree>
    <p:extLst>
      <p:ext uri="{BB962C8B-B14F-4D97-AF65-F5344CB8AC3E}">
        <p14:creationId xmlns:p14="http://schemas.microsoft.com/office/powerpoint/2010/main" val="26761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A33-E262-E5D4-3B8C-FA2D422A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distribution</a:t>
            </a:r>
          </a:p>
        </p:txBody>
      </p:sp>
      <p:pic>
        <p:nvPicPr>
          <p:cNvPr id="5" name="Content Placeholder 4" descr="A graph showing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4B1F7E25-E33C-96C1-8429-B5A19EA8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913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3AD7-D224-7312-9A7E-EA17E18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distribution</a:t>
            </a:r>
          </a:p>
        </p:txBody>
      </p:sp>
      <p:pic>
        <p:nvPicPr>
          <p:cNvPr id="5" name="Content Placeholder 4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6EA9BD9F-BBDD-0C2E-A127-527F3F618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3677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B0CF-49F2-31B7-7016-5C00C33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Life-Time ROI (Good Manager)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AA6F-44A9-CBFE-7731-8301C59A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9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question1</vt:lpstr>
      <vt:lpstr>Return distribution</vt:lpstr>
      <vt:lpstr>Return distribution</vt:lpstr>
      <vt:lpstr>Life-Time ROI (Good Manager)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question1</dc:title>
  <dc:creator>gabriel rambanapasi</dc:creator>
  <cp:lastModifiedBy>gabriel rambanapasi</cp:lastModifiedBy>
  <cp:revision>1</cp:revision>
  <dcterms:created xsi:type="dcterms:W3CDTF">2023-11-26T20:51:05Z</dcterms:created>
  <dcterms:modified xsi:type="dcterms:W3CDTF">2023-11-26T20:55:47Z</dcterms:modified>
</cp:coreProperties>
</file>