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23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5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7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99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04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64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9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8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7509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54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08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5BD49-E712-478D-962B-FF8CC88CEFA4}" type="datetimeFigureOut">
              <a:rPr lang="en-AE" smtClean="0"/>
              <a:t>07/08/2025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BE3808-777E-4BDB-A2BD-BC0FB625F7FE}" type="slidenum">
              <a:rPr lang="en-AE" smtClean="0"/>
              <a:t>‹#›</a:t>
            </a:fld>
            <a:endParaRPr lang="en-AE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87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3A45-EDCD-4895-9D84-A1AD661A6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Bakery Sales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6E0B6-6543-406F-BE8E-E14BACE6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Prepared by: Rohan Tambe</a:t>
            </a:r>
          </a:p>
          <a:p>
            <a:r>
              <a:rPr lang="en-US" dirty="0"/>
              <a:t>Tool used: Tableau Desktop</a:t>
            </a:r>
          </a:p>
          <a:p>
            <a:r>
              <a:rPr lang="en-US" dirty="0"/>
              <a:t>Date: August 2025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8686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F5BF-2506-40AF-98A8-1ED634FB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objective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6D3B-D54F-4207-89F6-B0895229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business stakeholders with a real-time, visual summary of bakery sales.</a:t>
            </a:r>
          </a:p>
          <a:p>
            <a:r>
              <a:rPr lang="en-US" dirty="0"/>
              <a:t>Enable data-driven decisions using KPIs, trends, and product insights.</a:t>
            </a:r>
          </a:p>
          <a:p>
            <a:r>
              <a:rPr lang="en-US" dirty="0"/>
              <a:t>Monitor sales growth, item performance, and customer purchase patterns.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3515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B2F7-6DE7-4A0F-8124-B104CA20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5" y="798973"/>
            <a:ext cx="5141867" cy="227284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Time-Series Sales Analysis</a:t>
            </a:r>
            <a:endParaRPr lang="en-A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1CEB23-8905-44F5-9CC5-8832E44AE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64" y="400051"/>
            <a:ext cx="6854081" cy="540067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0EC49-104C-4647-AA0F-13D12EF0E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3257549"/>
            <a:ext cx="5141867" cy="2543175"/>
          </a:xfrm>
        </p:spPr>
        <p:txBody>
          <a:bodyPr/>
          <a:lstStyle/>
          <a:p>
            <a:r>
              <a:rPr lang="en-US" dirty="0"/>
              <a:t>Trends reveal peak sales on weekdays.</a:t>
            </a:r>
          </a:p>
          <a:p>
            <a:r>
              <a:rPr lang="en-AE" dirty="0"/>
              <a:t>Maximum Sales are done during the Daytime.</a:t>
            </a:r>
          </a:p>
          <a:p>
            <a:r>
              <a:rPr lang="en-AE" dirty="0"/>
              <a:t>Less than 10% of sales is done after Office timings.</a:t>
            </a:r>
          </a:p>
        </p:txBody>
      </p:sp>
    </p:spTree>
    <p:extLst>
      <p:ext uri="{BB962C8B-B14F-4D97-AF65-F5344CB8AC3E}">
        <p14:creationId xmlns:p14="http://schemas.microsoft.com/office/powerpoint/2010/main" val="2656135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F737-2D92-4105-A65E-A285651F3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" y="798974"/>
            <a:ext cx="4425578" cy="2247117"/>
          </a:xfrm>
        </p:spPr>
        <p:txBody>
          <a:bodyPr/>
          <a:lstStyle/>
          <a:p>
            <a:r>
              <a:rPr lang="en-US" dirty="0"/>
              <a:t>Customer Sales insights</a:t>
            </a:r>
            <a:endParaRPr lang="en-A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E4DF90-0260-43EC-A96D-223B540AF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3" y="485775"/>
            <a:ext cx="7259595" cy="48434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72210-69A5-4750-833C-AFC605FAB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83" y="3209619"/>
            <a:ext cx="4427492" cy="2248181"/>
          </a:xfrm>
        </p:spPr>
        <p:txBody>
          <a:bodyPr/>
          <a:lstStyle/>
          <a:p>
            <a:r>
              <a:rPr lang="en-US" dirty="0"/>
              <a:t>Coffee and Bread are the most sold products.</a:t>
            </a:r>
          </a:p>
          <a:p>
            <a:r>
              <a:rPr lang="en-US" dirty="0"/>
              <a:t>Sweets occupy less than 15% of sales.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66364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2DE2-F744-4875-879A-548EFC77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recommendations</a:t>
            </a:r>
            <a:endParaRPr lang="en-A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3B411E-F715-44A5-9335-56F04CEC7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350" y="2016125"/>
            <a:ext cx="9215438" cy="3841750"/>
          </a:xfrm>
        </p:spPr>
      </p:pic>
    </p:spTree>
    <p:extLst>
      <p:ext uri="{BB962C8B-B14F-4D97-AF65-F5344CB8AC3E}">
        <p14:creationId xmlns:p14="http://schemas.microsoft.com/office/powerpoint/2010/main" val="11516481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112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Bakery Sales</vt:lpstr>
      <vt:lpstr>Dashboard objective</vt:lpstr>
      <vt:lpstr>   Time-Series Sales Analysis</vt:lpstr>
      <vt:lpstr>Customer Sales insights</vt:lpstr>
      <vt:lpstr>Summary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Bakery Sales</dc:title>
  <dc:creator>Bhagyashree Tambe</dc:creator>
  <cp:lastModifiedBy>Bhagyashree Tambe</cp:lastModifiedBy>
  <cp:revision>2</cp:revision>
  <dcterms:created xsi:type="dcterms:W3CDTF">2025-08-07T13:18:16Z</dcterms:created>
  <dcterms:modified xsi:type="dcterms:W3CDTF">2025-08-07T13:33:59Z</dcterms:modified>
</cp:coreProperties>
</file>