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77471"/>
            <a:ext cx="8825658" cy="349991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WELCOME </a:t>
            </a:r>
            <a:br>
              <a:rPr 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TO </a:t>
            </a:r>
            <a:br>
              <a:rPr 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INDIAN FESTIVALS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PRSENTED BY </a:t>
            </a:r>
          </a:p>
          <a:p>
            <a:r>
              <a:rPr lang="en-US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RAM BHUMBAR</a:t>
            </a:r>
            <a:endParaRPr lang="en-IN" b="1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5212" y="3429000"/>
            <a:ext cx="49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600" dirty="0">
              <a:ln w="0"/>
              <a:solidFill>
                <a:schemeClr val="bg2">
                  <a:lumMod val="2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1073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4"/>
            <a:ext cx="12192000" cy="6851966"/>
          </a:xfrm>
        </p:spPr>
      </p:pic>
    </p:spTree>
    <p:extLst>
      <p:ext uri="{BB962C8B-B14F-4D97-AF65-F5344CB8AC3E}">
        <p14:creationId xmlns:p14="http://schemas.microsoft.com/office/powerpoint/2010/main" val="341702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711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6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19636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9919691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79</TotalTime>
  <Words>4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  WELCOME  TO  INDIAN FESTIVALS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TO  INDIAN FESTIVALS</dc:title>
  <dc:creator>BCA13</dc:creator>
  <cp:lastModifiedBy>BCA13</cp:lastModifiedBy>
  <cp:revision>8</cp:revision>
  <dcterms:created xsi:type="dcterms:W3CDTF">2023-10-12T03:52:12Z</dcterms:created>
  <dcterms:modified xsi:type="dcterms:W3CDTF">2023-10-19T03:43:49Z</dcterms:modified>
</cp:coreProperties>
</file>