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WELCOME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IN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ANIMATION 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TOUR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06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MY NAME IS RAM BHUMBAR</a:t>
            </a:r>
            <a:endParaRPr lang="en-IN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22461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 AM BOURN IN MY VILIAGE YENORA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  AM STUDING IN FIRST TO HSC STANDARD IN MY VILAGE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SCHOOL AND COLLAGE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PASSOUT HSC I GETTING AN  ADMISSION IN SAVITRIBAI PHULE UNIVERSITY PUNE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IN BCA UNDER GRADUATION COURSE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3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MY FAMILY BACKGROUND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 MY FAMILY WE ARE LIVING FOUR MEMBER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INCLUDING ME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MY MOTHER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MY FATHER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AND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MY BROTHER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3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MY HOBBIES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 MY HOBBIES I LIKE LEARNING NEW SKILL AND PLAYING CRICKET  AND I LOVE FOR TIME SPEND IN COMPUTER TO DESIGN MY PROGRAM IN POWERPOINT EXCEL AND WORD AND CREATE ATTRACTIVE  POSTURE  AND ALWAYS LIKE CREATE CODING PROGRAM IN COMPUTER 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MY FUTURE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IN MY FUTURE I ALWAYS LEARN NEW SKILL FOR  UPGRADE MY KNOWLEDGE AND SKILL TO I AM BECOME AN GREAT IN ALL SECTOR 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9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MY IDEAL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70379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FIRST MY IDEAL IS MY MOTHER AND FATHER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SECOND IS GRETEST KING OF INDIA RAJA CHHATRAPATI SHIVAJI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MAHARAJ IT IS MY GOD AND ALSO HE IS MY IDEAL</a:t>
            </a:r>
          </a:p>
        </p:txBody>
      </p:sp>
    </p:spTree>
    <p:extLst>
      <p:ext uri="{BB962C8B-B14F-4D97-AF65-F5344CB8AC3E}">
        <p14:creationId xmlns:p14="http://schemas.microsoft.com/office/powerpoint/2010/main" val="748998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038" y="1291414"/>
            <a:ext cx="9601196" cy="130386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END</a:t>
            </a:r>
            <a:endParaRPr lang="en-IN" sz="5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410635" y="3590365"/>
            <a:ext cx="2541494" cy="130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5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166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WELCOME </vt:lpstr>
      <vt:lpstr>MY NAME IS RAM BHUMBAR</vt:lpstr>
      <vt:lpstr>MY FAMILY BACKGROUND</vt:lpstr>
      <vt:lpstr>MY HOBBIES</vt:lpstr>
      <vt:lpstr>MY FUTURE</vt:lpstr>
      <vt:lpstr>MY IDEAL</vt:lpstr>
      <vt:lpstr>END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BCA13</dc:creator>
  <cp:lastModifiedBy>BCA13</cp:lastModifiedBy>
  <cp:revision>5</cp:revision>
  <dcterms:created xsi:type="dcterms:W3CDTF">2023-10-12T03:12:31Z</dcterms:created>
  <dcterms:modified xsi:type="dcterms:W3CDTF">2023-10-12T03:51:02Z</dcterms:modified>
</cp:coreProperties>
</file>