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4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4211003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362700"/>
            <a:ext cx="7136668" cy="2032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5292133"/>
            <a:ext cx="7136668" cy="2032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3800052"/>
            <a:ext cx="48705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40B1358-E063-41EB-82F7-41A6C0183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739800"/>
            <a:ext cx="85206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3994200"/>
            <a:ext cx="85206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40B1358-E063-41EB-82F7-41A6C0183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40B1358-E063-41EB-82F7-41A6C0183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fld id="{C89FE429-75EB-4B7F-BBCF-CF619BC245C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40B1358-E063-41EB-82F7-41A6C0183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3429200"/>
            <a:ext cx="91440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C40B1358-E063-41EB-82F7-41A6C0183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6727600"/>
            <a:ext cx="9144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40B1358-E063-41EB-82F7-41A6C0183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688233"/>
            <a:ext cx="39999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688233"/>
            <a:ext cx="39999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40B1358-E063-41EB-82F7-41A6C0183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40B1358-E063-41EB-82F7-41A6C0183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40B1358-E063-41EB-82F7-41A6C0183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3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40B1358-E063-41EB-82F7-41A6C0183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36358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C40B1358-E063-41EB-82F7-41A6C0183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5640967"/>
            <a:ext cx="599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40B1358-E063-41EB-82F7-41A6C0183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C40B1358-E063-41EB-82F7-41A6C01831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resources/cloud-computing-dictionary/what-is-iaas#:~:text=Infrastructure%20as%20a%20service%20(IaaS,as%2Dyou%2Dgo%20basis.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838200"/>
            <a:ext cx="7086600" cy="1825096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800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CLOUD COMPUTING</a:t>
            </a:r>
            <a:endParaRPr lang="en-US" sz="8000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657600"/>
            <a:ext cx="7962900" cy="22860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PRESENTED BY</a:t>
            </a:r>
          </a:p>
          <a:p>
            <a:pPr algn="ctr"/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RAM VISHNU BHUMBAR</a:t>
            </a: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32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480" y="1066801"/>
            <a:ext cx="9784080" cy="468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3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SOFTWARE AS A SERVICE</a:t>
            </a:r>
            <a:br>
              <a:rPr lang="en-US" sz="4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sz="40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SAAS STANDS FOR A </a:t>
            </a:r>
            <a:r>
              <a:rPr lang="en-US" sz="2800" b="1" dirty="0" smtClean="0">
                <a:solidFill>
                  <a:srgbClr val="92D050"/>
                </a:solidFill>
              </a:rPr>
              <a:t>SOFTWARE AS A SERVICE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C00000"/>
                </a:solidFill>
              </a:rPr>
              <a:t>SAAS IS THE LAYER OF THE CLOUD THAT YOU’RE LIKELY MOST FAMILIAR WITH. IF YOU GO TO A WEB PAGE AND LOG IN TO ACCESS A TOOL OR SERVICE, YOU ARE USING SAAS.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2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PLATFORM AS A SERVICE</a:t>
            </a:r>
            <a:br>
              <a:rPr lang="en-US" sz="4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sz="44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PASS STAND FOR</a:t>
            </a:r>
            <a:r>
              <a:rPr lang="en-US" sz="3200" dirty="0" smtClean="0"/>
              <a:t>  </a:t>
            </a:r>
            <a:r>
              <a:rPr lang="en-US" sz="3200" b="1" dirty="0" smtClean="0">
                <a:solidFill>
                  <a:srgbClr val="00B0F0"/>
                </a:solidFill>
              </a:rPr>
              <a:t>PLATFORM AS A SERVICE</a:t>
            </a:r>
          </a:p>
          <a:p>
            <a:pPr marL="0" indent="0">
              <a:buNone/>
            </a:pPr>
            <a:endParaRPr lang="en-US" sz="3200" b="1" dirty="0" smtClean="0">
              <a:solidFill>
                <a:schemeClr val="accent2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PASS IS  A COMPLETE CLOUD ENVIRONMENT THAT INCLUDES EVERYTHING DEVELOPERS NEED TO BUILD,RUN, AND MANAGE APPLICATION .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577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INFRASTRUCTURE AS A SERVICE</a:t>
            </a:r>
            <a:endParaRPr lang="en-US" sz="48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IAAS STAND FOR </a:t>
            </a:r>
            <a:r>
              <a:rPr lang="en-US" sz="2800" b="1" dirty="0" smtClean="0">
                <a:solidFill>
                  <a:srgbClr val="0070C0"/>
                </a:solidFill>
              </a:rPr>
              <a:t>INFRASTRUCTURE AS A SERVICE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u="sng" dirty="0" smtClean="0">
                <a:solidFill>
                  <a:schemeClr val="tx1"/>
                </a:solidFill>
                <a:hlinkClick r:id="rId2"/>
              </a:rPr>
              <a:t>INFRASTRUCTURE AS A SERVICE (IAAS) IS A TYPE OF CLOUD COMPUTING SERVICE THAT OFFERS ESSENTIAL COMPUTE, STORAGE, AND NETWORKING RESOURCES ON A PAY-AS-YOU-GO BASIS.</a:t>
            </a:r>
            <a:r>
              <a:rPr lang="en-US" sz="2800" u="sng" dirty="0">
                <a:solidFill>
                  <a:schemeClr val="tx1"/>
                </a:solidFill>
                <a:hlinkClick r:id="rId2"/>
              </a:rPr>
              <a:t/>
            </a:r>
            <a:br>
              <a:rPr lang="en-US" sz="2800" u="sng" dirty="0">
                <a:solidFill>
                  <a:schemeClr val="tx1"/>
                </a:solidFill>
                <a:hlinkClick r:id="rId2"/>
              </a:rPr>
            </a:b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4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PURPOSE OF CLOUD COMPUTING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2819400"/>
            <a:ext cx="8520600" cy="440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Cloud Storage enables organizations to store, access, and maintain data so that they do not need to own and operate their own data centers, moving expenses from a capital expenditure model to operational. Cloud Storage is scalable, allowing organizations to expand or reduce their data footprint depending on need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17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2338387"/>
            <a:ext cx="7296150" cy="3105150"/>
          </a:xfrm>
        </p:spPr>
      </p:pic>
    </p:spTree>
    <p:extLst>
      <p:ext uri="{BB962C8B-B14F-4D97-AF65-F5344CB8AC3E}">
        <p14:creationId xmlns:p14="http://schemas.microsoft.com/office/powerpoint/2010/main" val="378554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752" y="1371600"/>
            <a:ext cx="8686800" cy="44958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WELCOME TO WORLD OF CLOUD COMPUTING</a:t>
            </a:r>
            <a:endParaRPr lang="en-US" sz="8000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319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639050" cy="1905000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6000" b="1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WHAT IS CLOUD COMPUTING</a:t>
            </a:r>
            <a:endParaRPr lang="en-US" sz="6000" b="1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76600"/>
            <a:ext cx="8115300" cy="4024125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CLOUD COMPUTING IS THE DELIVERY OF COMPUTING SERVICES OVER THE INTERNET</a:t>
            </a:r>
            <a:endParaRPr lang="en-US" sz="3600" b="1" dirty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3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295395"/>
            <a:ext cx="9235440" cy="54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6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7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4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6457950" cy="1293028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PUBLIC CLOUD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" y="1447800"/>
            <a:ext cx="8115300" cy="40241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THE PUBLIC CLOUD IS DEFINED AS COMPUTING SERVICES OFFERED BY THIRD-PARTY PROVIDERS OVER THE PUBLIC INTERNET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45" y="3581399"/>
            <a:ext cx="6675120" cy="315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3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07172"/>
            <a:ext cx="6305550" cy="129302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PRIVATE CLOUD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115300" cy="402412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PRIVATE CLOUD ASLO KNOWN AS AN INTERNAL CLOUD OR COPORATGE CLOUD IS A CLOUD COMPUTING ENVIRONMENT IN WHICH ALL HARDWARE AND SOFTWARE RESOURCES ARE DEDICATED EXCLUSIVELY TO A SINGLE CUSTOMER. </a:t>
            </a:r>
            <a:endParaRPr lang="en-US" sz="2400" dirty="0">
              <a:solidFill>
                <a:srgbClr val="0070C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13486" y="3581400"/>
            <a:ext cx="5212080" cy="3291840"/>
            <a:chOff x="2590800" y="3578269"/>
            <a:chExt cx="4267200" cy="32218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1245" y="3578269"/>
              <a:ext cx="4023360" cy="322189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90800" y="64008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92D050"/>
                  </a:solidFill>
                </a:rPr>
                <a:t>ORGANIZATION</a:t>
              </a:r>
              <a:endParaRPr lang="en-US" sz="1100" b="1" dirty="0">
                <a:solidFill>
                  <a:srgbClr val="92D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40680" y="6400800"/>
              <a:ext cx="141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92D050"/>
                  </a:solidFill>
                </a:rPr>
                <a:t>SECURITY</a:t>
              </a:r>
              <a:endParaRPr lang="en-US" b="1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20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6457950" cy="1293028"/>
          </a:xfrm>
        </p:spPr>
        <p:txBody>
          <a:bodyPr>
            <a:normAutofit/>
          </a:bodyPr>
          <a:lstStyle/>
          <a:p>
            <a:r>
              <a:rPr lang="en-US" sz="6000" dirty="0" smtClean="0"/>
              <a:t>HYBRID CLOUD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15300" cy="40241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A HYBRID CLOUD IS MIXEXD COMPUTING ENVIRONMENT THAT MEANS IT  IS A COMBINATION OF PUBLIC CLOUDS AND PRIVATE CLOUDS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05200"/>
            <a:ext cx="6400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39982" y="175969"/>
            <a:ext cx="704088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TYPES OF LAYERS IN CLOUD COMPUTING</a:t>
            </a:r>
            <a:endParaRPr 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371600"/>
            <a:ext cx="9326880" cy="465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9250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 - COME</Template>
  <TotalTime>698</TotalTime>
  <Words>232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Tropic</vt:lpstr>
      <vt:lpstr>CLOUD COMPUTING</vt:lpstr>
      <vt:lpstr>WELCOME TO WORLD OF CLOUD COMPUTING</vt:lpstr>
      <vt:lpstr>WHAT IS CLOUD COMPUTING</vt:lpstr>
      <vt:lpstr>PowerPoint Presentation</vt:lpstr>
      <vt:lpstr>PowerPoint Presentation</vt:lpstr>
      <vt:lpstr>PUBLIC CLOUD</vt:lpstr>
      <vt:lpstr>PRIVATE CLOUD</vt:lpstr>
      <vt:lpstr>HYBRID CLOUD</vt:lpstr>
      <vt:lpstr>PowerPoint Presentation</vt:lpstr>
      <vt:lpstr>PowerPoint Presentation</vt:lpstr>
      <vt:lpstr>SOFTWARE AS A SERVICE </vt:lpstr>
      <vt:lpstr>PLATFORM AS A SERVICE </vt:lpstr>
      <vt:lpstr>INFRASTRUCTURE AS A SERVICE</vt:lpstr>
      <vt:lpstr>PURPOSE OF CLOUD COMPUTING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HP</dc:creator>
  <cp:lastModifiedBy>HP</cp:lastModifiedBy>
  <cp:revision>23</cp:revision>
  <dcterms:created xsi:type="dcterms:W3CDTF">2024-08-24T05:03:00Z</dcterms:created>
  <dcterms:modified xsi:type="dcterms:W3CDTF">2024-08-27T04:13:54Z</dcterms:modified>
</cp:coreProperties>
</file>