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ndara"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52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05987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686b8d2ef_0_7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686b8d2ef_0_7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686b8d2ef_0_7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686b8d2ef_0_7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686b8d2ef_0_7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686b8d2ef_0_7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686b8d2ef_0_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686b8d2ef_0_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686b8d2ef_0_7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686b8d2ef_0_7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686b8d2ef_0_7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686b8d2ef_0_7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f686b8d2ef_0_7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f686b8d2ef_0_7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f686b8d2ef_0_7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f686b8d2ef_0_7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686b8d2ef_0_7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f686b8d2ef_0_7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f686b8d2ef_0_7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f686b8d2ef_0_7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686b8d2ef_0_7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686b8d2ef_0_7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f686b8d2ef_0_7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f686b8d2ef_0_7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686b8d2ef_0_7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686b8d2ef_0_7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0"/>
            <a:ext cx="7772400" cy="1335081"/>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August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August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August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085850"/>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August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3152694"/>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055631"/>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043916"/>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078086"/>
            <a:ext cx="6417734" cy="70485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August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August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Content Placeholder 8"/>
          <p:cNvSpPr>
            <a:spLocks noGrp="1"/>
          </p:cNvSpPr>
          <p:nvPr>
            <p:ph sz="quarter" idx="13"/>
          </p:nvPr>
        </p:nvSpPr>
        <p:spPr>
          <a:xfrm>
            <a:off x="676655"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3"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August 27,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August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35643"/>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4B7499E-3031-413E-B01E-B94970708CAA}" type="datetime4">
              <a:rPr lang="en-US" smtClean="0"/>
              <a:pPr/>
              <a:t>August 27,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C7EAB0C-2220-4D0E-A0DD-DB7FA0F742F4}" type="datetime4">
              <a:rPr lang="en-US" smtClean="0"/>
              <a:pPr/>
              <a:t>August 27, 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4" name="Text Placeholder 3"/>
          <p:cNvSpPr>
            <a:spLocks noGrp="1"/>
          </p:cNvSpPr>
          <p:nvPr>
            <p:ph type="body" sz="half" idx="2"/>
          </p:nvPr>
        </p:nvSpPr>
        <p:spPr>
          <a:xfrm>
            <a:off x="914400" y="2686050"/>
            <a:ext cx="3352800" cy="142875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254000"/>
            <a:ext cx="3812645" cy="1822451"/>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4" y="2089150"/>
            <a:ext cx="3818467" cy="18161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August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85166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59572"/>
            <a:ext cx="8723376" cy="99740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53746"/>
            <a:ext cx="8229600" cy="93954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fld id="{62B1B13E-D5AF-485E-81A1-82A140076526}" type="datetime4">
              <a:rPr lang="en-US" smtClean="0"/>
              <a:pPr/>
              <a:t>August 27, 2024</a:t>
            </a:fld>
            <a:endParaRPr lang="en-US" dirty="0"/>
          </a:p>
        </p:txBody>
      </p:sp>
      <p:sp>
        <p:nvSpPr>
          <p:cNvPr id="5" name="Footer Placeholder 4"/>
          <p:cNvSpPr>
            <a:spLocks noGrp="1"/>
          </p:cNvSpPr>
          <p:nvPr>
            <p:ph type="ftr" sz="quarter" idx="3"/>
          </p:nvPr>
        </p:nvSpPr>
        <p:spPr>
          <a:xfrm>
            <a:off x="193639"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3" name="Text Placeholder 2"/>
          <p:cNvSpPr>
            <a:spLocks noGrp="1"/>
          </p:cNvSpPr>
          <p:nvPr>
            <p:ph type="body" idx="1"/>
          </p:nvPr>
        </p:nvSpPr>
        <p:spPr>
          <a:xfrm>
            <a:off x="872068" y="2006600"/>
            <a:ext cx="7408333" cy="2588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70000" y="282400"/>
            <a:ext cx="8852100" cy="320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800">
                <a:latin typeface="Times New Roman"/>
                <a:ea typeface="Times New Roman"/>
                <a:cs typeface="Times New Roman"/>
                <a:sym typeface="Times New Roman"/>
              </a:rPr>
              <a:t>WEL - COME</a:t>
            </a:r>
            <a:endParaRPr sz="10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2111406" y="496509"/>
            <a:ext cx="5029200" cy="3931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a:off x="1004150" y="3039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9000" dirty="0" smtClean="0"/>
              <a:t>Purpose of </a:t>
            </a:r>
            <a:r>
              <a:rPr lang="en-US" sz="9000" dirty="0" err="1" smtClean="0"/>
              <a:t>ai</a:t>
            </a:r>
            <a:endParaRPr sz="9000" dirty="0"/>
          </a:p>
        </p:txBody>
      </p:sp>
      <p:sp>
        <p:nvSpPr>
          <p:cNvPr id="2" name="Subtitle 1"/>
          <p:cNvSpPr>
            <a:spLocks noGrp="1"/>
          </p:cNvSpPr>
          <p:nvPr>
            <p:ph type="subTitle" idx="1"/>
          </p:nvPr>
        </p:nvSpPr>
        <p:spPr>
          <a:xfrm>
            <a:off x="1212278" y="1853194"/>
            <a:ext cx="6511131" cy="2401172"/>
          </a:xfrm>
        </p:spPr>
        <p:txBody>
          <a:bodyPr>
            <a:normAutofit/>
          </a:bodyPr>
          <a:lstStyle/>
          <a:p>
            <a:r>
              <a:rPr lang="en-US" sz="2000" b="1" dirty="0"/>
              <a:t>the goal of AI is to provide software that can reason on input and explain on output.</a:t>
            </a:r>
            <a:r>
              <a:rPr lang="en-US"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397200" y="312205"/>
            <a:ext cx="6229350" cy="36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312375" y="638459"/>
            <a:ext cx="6610350" cy="340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1155175" y="576000"/>
            <a:ext cx="7296150" cy="310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1084649" y="1277468"/>
            <a:ext cx="5704971" cy="918313"/>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ARTIFICIAL INTELLIGENCE</a:t>
            </a:r>
            <a:endParaRPr dirty="0"/>
          </a:p>
        </p:txBody>
      </p:sp>
      <p:sp>
        <p:nvSpPr>
          <p:cNvPr id="72" name="Google Shape;72;p14"/>
          <p:cNvSpPr txBox="1">
            <a:spLocks noGrp="1"/>
          </p:cNvSpPr>
          <p:nvPr>
            <p:ph type="subTitle" idx="1"/>
          </p:nvPr>
        </p:nvSpPr>
        <p:spPr>
          <a:xfrm>
            <a:off x="1895175" y="3003068"/>
            <a:ext cx="4870500" cy="1157371"/>
          </a:xfrm>
          <a:prstGeom prst="rect">
            <a:avLst/>
          </a:prstGeom>
        </p:spPr>
        <p:txBody>
          <a:bodyPr spcFirstLastPara="1" wrap="square" lIns="91425" tIns="91425" rIns="91425" bIns="91425" anchor="t" anchorCtr="0">
            <a:normAutofit/>
          </a:bodyPr>
          <a:lstStyle/>
          <a:p>
            <a:pPr marL="457200" lvl="0" indent="0" algn="ctr" rtl="0">
              <a:lnSpc>
                <a:spcPct val="80000"/>
              </a:lnSpc>
              <a:spcBef>
                <a:spcPts val="0"/>
              </a:spcBef>
              <a:spcAft>
                <a:spcPts val="0"/>
              </a:spcAft>
              <a:buNone/>
            </a:pPr>
            <a:r>
              <a:rPr lang="en-GB" sz="3100" b="1" baseline="30000" dirty="0"/>
              <a:t>PRESENTED BY </a:t>
            </a:r>
            <a:endParaRPr lang="en-GB" sz="3100" b="1" baseline="30000" dirty="0" smtClean="0"/>
          </a:p>
          <a:p>
            <a:pPr marL="457200" lvl="0" indent="0" algn="ctr" rtl="0">
              <a:lnSpc>
                <a:spcPct val="80000"/>
              </a:lnSpc>
              <a:spcBef>
                <a:spcPts val="0"/>
              </a:spcBef>
              <a:spcAft>
                <a:spcPts val="0"/>
              </a:spcAft>
              <a:buNone/>
            </a:pPr>
            <a:r>
              <a:rPr lang="en-GB" sz="3100" b="1" baseline="30000" dirty="0" err="1" smtClean="0"/>
              <a:t>Anushka</a:t>
            </a:r>
            <a:endParaRPr lang="en-GB" sz="3100" b="1" baseline="30000" dirty="0" smtClean="0"/>
          </a:p>
          <a:p>
            <a:pPr marL="457200" lvl="0" indent="0" algn="ctr" rtl="0">
              <a:lnSpc>
                <a:spcPct val="80000"/>
              </a:lnSpc>
              <a:spcBef>
                <a:spcPts val="0"/>
              </a:spcBef>
              <a:spcAft>
                <a:spcPts val="0"/>
              </a:spcAft>
              <a:buNone/>
            </a:pPr>
            <a:r>
              <a:rPr lang="en-GB" sz="3100" b="1" baseline="30000" dirty="0" err="1" smtClean="0"/>
              <a:t>ranaware</a:t>
            </a:r>
            <a:endParaRPr sz="3100" b="1" baseline="30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1004150" y="-836"/>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What is AI……?</a:t>
            </a:r>
            <a:endParaRPr/>
          </a:p>
        </p:txBody>
      </p:sp>
      <p:sp>
        <p:nvSpPr>
          <p:cNvPr id="3" name="Subtitle 2"/>
          <p:cNvSpPr>
            <a:spLocks noGrp="1"/>
          </p:cNvSpPr>
          <p:nvPr>
            <p:ph type="subTitle" idx="1"/>
          </p:nvPr>
        </p:nvSpPr>
        <p:spPr>
          <a:xfrm>
            <a:off x="1212278" y="1853193"/>
            <a:ext cx="6511131" cy="1948785"/>
          </a:xfrm>
        </p:spPr>
        <p:txBody>
          <a:bodyPr>
            <a:normAutofit/>
          </a:bodyPr>
          <a:lstStyle/>
          <a:p>
            <a:r>
              <a:rPr lang="en-US" b="1" dirty="0"/>
              <a:t>Artificial intelligence is the science of making machines that can think like humans. It can do things that are considered "smart." AI technology can process large amounts of data in ways, unlike humans. The goal for AI is to be able to do things such as recognize patterns, make decisions, and judge like humans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2064193" y="489558"/>
            <a:ext cx="5120640" cy="4297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0" y="-41825"/>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293246" y="273804"/>
            <a:ext cx="8138160" cy="4480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1004150" y="-836"/>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WHY AI IS SO IMPORTANT…?</a:t>
            </a:r>
            <a:endParaRPr/>
          </a:p>
        </p:txBody>
      </p:sp>
      <p:sp>
        <p:nvSpPr>
          <p:cNvPr id="2" name="Subtitle 1"/>
          <p:cNvSpPr>
            <a:spLocks noGrp="1"/>
          </p:cNvSpPr>
          <p:nvPr>
            <p:ph type="subTitle" idx="1"/>
          </p:nvPr>
        </p:nvSpPr>
        <p:spPr>
          <a:xfrm>
            <a:off x="1212278" y="1853194"/>
            <a:ext cx="6511131" cy="1775530"/>
          </a:xfrm>
        </p:spPr>
        <p:txBody>
          <a:bodyPr>
            <a:normAutofit/>
          </a:bodyPr>
          <a:lstStyle/>
          <a:p>
            <a:r>
              <a:rPr lang="en-US" b="1" dirty="0"/>
              <a:t>Artificial intelligence (AI) makes it possible for machines to learn from experience, adjust to new inputs and perform human-like tasks.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1004150" y="13551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759" dirty="0"/>
              <a:t>HOW DOES AI IS HELP US IN REAL LIFE…</a:t>
            </a:r>
            <a:endParaRPr sz="3759" dirty="0"/>
          </a:p>
        </p:txBody>
      </p:sp>
      <p:sp>
        <p:nvSpPr>
          <p:cNvPr id="2" name="Subtitle 1"/>
          <p:cNvSpPr>
            <a:spLocks noGrp="1"/>
          </p:cNvSpPr>
          <p:nvPr>
            <p:ph type="subTitle" idx="1"/>
          </p:nvPr>
        </p:nvSpPr>
        <p:spPr>
          <a:xfrm>
            <a:off x="1212278" y="1853193"/>
            <a:ext cx="6511131" cy="1823657"/>
          </a:xfrm>
        </p:spPr>
        <p:txBody>
          <a:bodyPr>
            <a:normAutofit/>
          </a:bodyPr>
          <a:lstStyle/>
          <a:p>
            <a:r>
              <a:rPr lang="en-US" b="1" dirty="0"/>
              <a:t>AI can help automate and speed up processes within society, such as increasing efficiency in the workplace or improving decision making. Additionally, AI can help identify and solve problems that humans may not be able to see or solve on their own</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ctrTitle"/>
          </p:nvPr>
        </p:nvSpPr>
        <p:spPr>
          <a:xfrm>
            <a:off x="1004125" y="-11"/>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u="sng"/>
              <a:t>USE OF AI IN EDUCATION…</a:t>
            </a:r>
            <a:endParaRPr u="sng"/>
          </a:p>
        </p:txBody>
      </p:sp>
      <p:sp>
        <p:nvSpPr>
          <p:cNvPr id="111" name="Google Shape;111;p21"/>
          <p:cNvSpPr txBox="1">
            <a:spLocks noGrp="1"/>
          </p:cNvSpPr>
          <p:nvPr>
            <p:ph type="subTitle" idx="1"/>
          </p:nvPr>
        </p:nvSpPr>
        <p:spPr>
          <a:xfrm>
            <a:off x="2137225" y="1337046"/>
            <a:ext cx="4870500" cy="2305500"/>
          </a:xfrm>
          <a:prstGeom prst="rect">
            <a:avLst/>
          </a:prstGeom>
        </p:spPr>
        <p:txBody>
          <a:bodyPr spcFirstLastPara="1" wrap="square" lIns="91425" tIns="91425" rIns="91425" bIns="91425" anchor="t" anchorCtr="0">
            <a:noAutofit/>
          </a:bodyPr>
          <a:lstStyle/>
          <a:p>
            <a:pPr lvl="0" algn="ctr">
              <a:spcBef>
                <a:spcPts val="0"/>
              </a:spcBef>
            </a:pPr>
            <a:r>
              <a:rPr lang="en-US" sz="1800" dirty="0"/>
              <a:t>Some ways that AI may be used in manufacturing include: Improved efficiency: Automating tasks, such as assembly and inspection. Increased productivity: Optimizing production processes. Improved quality: AI can be used to detect defects and improve quality control</a:t>
            </a:r>
            <a:r>
              <a:rPr lang="en-US" sz="3200" dirty="0"/>
              <a:t>.</a:t>
            </a:r>
            <a:endParaRPr sz="29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TotalTime>
  <Words>65</Words>
  <Application>Microsoft Office PowerPoint</Application>
  <PresentationFormat>On-screen Show (16:9)</PresentationFormat>
  <Paragraphs>15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Candara</vt:lpstr>
      <vt:lpstr>Times New Roman</vt:lpstr>
      <vt:lpstr>Symbol</vt:lpstr>
      <vt:lpstr>Waveform</vt:lpstr>
      <vt:lpstr>WEL - COME</vt:lpstr>
      <vt:lpstr>ARTIFICIAL INTELLIGENCE</vt:lpstr>
      <vt:lpstr>What is AI……?</vt:lpstr>
      <vt:lpstr>PowerPoint Presentation</vt:lpstr>
      <vt:lpstr>PowerPoint Presentation</vt:lpstr>
      <vt:lpstr>PowerPoint Presentation</vt:lpstr>
      <vt:lpstr>WHY AI IS SO IMPORTANT…?</vt:lpstr>
      <vt:lpstr>HOW DOES AI IS HELP US IN REAL LIFE…</vt:lpstr>
      <vt:lpstr>USE OF AI IN EDUCATION…</vt:lpstr>
      <vt:lpstr>PowerPoint Presentation</vt:lpstr>
      <vt:lpstr>Purpose of ai</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 - COME</dc:title>
  <cp:lastModifiedBy>HP</cp:lastModifiedBy>
  <cp:revision>3</cp:revision>
  <dcterms:modified xsi:type="dcterms:W3CDTF">2024-08-27T04:42:39Z</dcterms:modified>
</cp:coreProperties>
</file>