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5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369651"/>
            <a:ext cx="9448800" cy="1825096"/>
          </a:xfrm>
        </p:spPr>
        <p:txBody>
          <a:bodyPr>
            <a:normAutofit/>
          </a:bodyPr>
          <a:lstStyle/>
          <a:p>
            <a:r>
              <a:rPr lang="en-US" dirty="0" smtClean="0"/>
              <a:t>DATA BASE MANAGEMENT SYSTEM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9448800" cy="1277815"/>
          </a:xfrm>
        </p:spPr>
        <p:txBody>
          <a:bodyPr>
            <a:normAutofit/>
          </a:bodyPr>
          <a:lstStyle/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RAM</a:t>
            </a:r>
          </a:p>
          <a:p>
            <a:r>
              <a:rPr lang="en-US" dirty="0" smtClean="0"/>
              <a:t>BHUMBAR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183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53662"/>
            <a:ext cx="5334000" cy="529882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HEAP FILE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HEAP FILE IS KNOWN AS SERIAL FILE OR PILE FILE.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SEARCHING A RECORD IS SLOW.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INSERT A NEW RECORD IS FAST.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THERE IS NO OVERHEAD.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3663"/>
            <a:ext cx="5334000" cy="529882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HASHED FILE</a:t>
            </a:r>
          </a:p>
          <a:p>
            <a:pPr marL="0" indent="0">
              <a:buNone/>
            </a:pPr>
            <a:r>
              <a:rPr lang="en-US" dirty="0" smtClean="0"/>
              <a:t>HASHED FILE IS KNOWN AS RANDOM ACCESS FILE ORGANIZATION.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SEARCHING  A RECORD IS FAST AS COMPARED TO HEAP FILE.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INSERT A NEW RECORD IS SLOW BECAUSE IT NEED  APPLY  TO HASH FUNCTION  H(K) TO INSERT A RECORD.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NOT A OVERHEAD BECAUSE IT HASHED COLOUMN FREQUENTLY UPDATED.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4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30216"/>
            <a:ext cx="10820400" cy="52753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FILE ORGANIZATION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FILE ORGANIZATION IS REFERS TO THE WAY OF ARRANGING A DATA FILE.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FILE  IS  COLLECTION  OF LOGICALLY  RELATED RECORDS.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THERE ARE TWO TYPES OF FILE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LOGICAL FILE </a:t>
            </a:r>
            <a:r>
              <a:rPr lang="en-US" dirty="0"/>
              <a:t> 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 PHYSICAL FILE</a:t>
            </a:r>
          </a:p>
          <a:p>
            <a:pPr marL="457200" lvl="1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THE  OPERATION  CAN  BE   PERFORMED  ON  FILE  ARE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 smtClean="0"/>
              <a:t>OPEN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 smtClean="0"/>
              <a:t>CLOSE </a:t>
            </a:r>
            <a:endParaRPr lang="en-US" dirty="0"/>
          </a:p>
          <a:p>
            <a:pPr marL="800100" lvl="1" indent="-342900">
              <a:buFont typeface="+mj-lt"/>
              <a:buAutoNum type="alphaUcPeriod"/>
            </a:pPr>
            <a:r>
              <a:rPr lang="en-US" dirty="0" smtClean="0"/>
              <a:t>SEEK 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 smtClean="0"/>
              <a:t>READ 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 smtClean="0"/>
              <a:t>WRITE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16062" y="3364523"/>
            <a:ext cx="600221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THER ARE TWO DIFFERENT TYPES OF RECORDS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dirty="0"/>
              <a:t> FIXED LENGTH RECORD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dirty="0"/>
              <a:t>VARIABLE LENGTH RECORD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819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85800" y="1418492"/>
            <a:ext cx="5334000" cy="521676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PHYSICAL FILE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PHYSICAL FILE DESCRIBES HOW THE DATA IS STORED OR ARRANGED ON A STORAGE DEVICE.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PHYSICAL FILE CAN EXIST WITHOUT  LOGICAL FILE.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PHYSICAL FILE CONTAIN ORIGINAL DATA.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200" y="1418493"/>
            <a:ext cx="5334000" cy="521676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LOGICAL FILE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LOGICAL FILE DESCRIBES WHAT DATA ITEMS AND POSSIBLE PROCESSING OPERATION CAN BE PERFORMED ON A FILE 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LOGICAL FILE CANNOT EXIST WITHOUT  PHYSICAL FILE.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LOGICAL FILE DOES NOT CONTAIN ORIGINAL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595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77109"/>
            <a:ext cx="5334000" cy="51112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          FIXED LENGTH RECORD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FIXED LENGTH RECORD HAVING FIXED LENGTH IN EVERY RECORD IN EQUAL SIZE.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 LOT OF MEMORY  SPACE IS WASTED.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INSERTION AND DELETION OPERATION ARE EASY TO IMPLEMENT.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ACCESS TO RECORD IS FAST BECAUSE RECORD LENGTH IS FIXED.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77109"/>
            <a:ext cx="5334000" cy="51112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       VARIABLE LENGTH RECORD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VARIABLE LENGTH RECORD HAVING DIFFERENT LENGTH IN EVERY RECORD IN DIFFERENT SIZE.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IT SAVE LOT OF MEMORY SPACE 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INSERTION AND DELETION OPERATION ARE DIFFICULT  TO IMPLEMENT.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ACCESS TO RECORDS IS SLOW BECAUSE IT IS NOT FIXED LENGTH.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897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1938"/>
            <a:ext cx="5334000" cy="521676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SPANNED </a:t>
            </a:r>
            <a:r>
              <a:rPr lang="en-US" dirty="0" smtClean="0"/>
              <a:t>ORGANIZATION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 PORTION OF A RECORD STORED IN ONE BLOCK AND ANOTHER PORTION OF RECORD IS STORED IN ANOTHER BLOCK THIS ORGANIZATION  IS CALLED SPANNED ORGANIZATION.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SAVE STORAGE SPACE.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RECORD PROCESSING NOT EASY.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41939"/>
            <a:ext cx="5334000" cy="521676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 smtClean="0"/>
              <a:t>UNSPANNED ORGANIZATION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 PORTION OF A RECORD IS STORED ON A SINGLE BLOCK AND IS NOT ALLOW TO STORE IN DIFFERENT BLOCK IS CALLED UNSPANNED ORGANIZATION.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WASTE STORAGE SPACE.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RECORD PROCESSING IS EASY.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15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359878"/>
            <a:ext cx="10820400" cy="534572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HEAP FILE  :  IN HEAP FILE NEW RECORD APPENDED TO THE END OF FILE , IT IS ALSO KNOW AS SERIAL FILE OR PILE FILE, IN HEAP FILE SEARCH IS SLOW AND INSERTATION IS FAST, IT IS USEFUL WHEN DATA IS COLLECTED PRIOR TO PROCESSING.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SORTED FILE  :  IN SORTED FILE INSERTION AND DELETION ARE EXPENSIVE OPERATIONS, SORTE D FILE ARE USEFUL IN CAS OF BATCH ORIENTED PROCESSING.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INDEXED FILE  : A SEQUENTIAL FILE THAT IS INDEXED IS KNOWN AS INDEXED SEQUENTIAL FILE, </a:t>
            </a:r>
            <a:r>
              <a:rPr lang="en-US" dirty="0"/>
              <a:t>INDEXED SEQUENTIAL FILE IS USED  IN COMMERCIAL DATA PROCESSING </a:t>
            </a:r>
            <a:r>
              <a:rPr lang="en-US" dirty="0" smtClean="0"/>
              <a:t>APPLICATION.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DENSE INDEX : INDEX RECORD FOR EVERY SEARCH KEY VALUE IN DATABASE.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SPARSE INDEX : INDEX RECORD FOR SOME OF THE SEARCH KEY VALUE IN DATABASE.</a:t>
            </a:r>
          </a:p>
          <a:p>
            <a:pPr marL="457200" lvl="1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HASHED FILE  :  HASH FILE IS ALSO KNOWN AS RANDOM ACCESS FILE ORGANIZATION.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INTERNAL HASHING : HASHING A FILE USING A ARRAY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EXTERNAL HASHING : HASING A FILE ON A DISK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87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5334000" cy="5263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                      HEAP FILE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SEARCHING A RECORD IS SLOW.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INSERTION OF NEW RECORD IS FAST.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QUERY EXECUTION TIME IS SLOWER AS COMPARED TO SORTED FILE.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HEAP FILE IS USEFUL  IN PRIOR  TO PROCESSING.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71601"/>
            <a:ext cx="5334000" cy="52636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                     SORTED FILE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SEARCHING A RECORD IS FAST.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INSERTION OF NEW RECORD IS SLOW.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IMPROVEMENT QUERY EXE CUTION TIME  AS COMPARED TO HEAP FILE.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SORTED FILE IS USEFUL IN BATCH ORINENTED PROCESSING.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248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48154"/>
            <a:ext cx="5334000" cy="542778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HEAP FILE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SEARCHING A RECORD IS SLOW.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 EXTRA OVERHEAD.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HEAP FILE IS NOT REORGANIZED PERIODICALLY.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HEAP FILE IS USEFUL FOR PRIOR PROCESSING.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48155"/>
            <a:ext cx="5334000" cy="542778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INDEXED FILE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RECORD CAN BE IMMEDIATELY ACCESSD.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 EXTRA OVERHEAD.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INDEXED FILE REORGANIZED PERIODICALLY  TO IMPROVE PERFORMANCE.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INDEXED SEQUENTIAL FILE USED TO COMMERCIAL DATA PROCESSING APPLICATIONS.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482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83323"/>
            <a:ext cx="5334000" cy="5334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DENSE INDEX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DENSE INDEX THERE IS AN INDEX RECORD FOR EVERY SEARCH KEY VALUE.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DIRECT ACCESS TO A RECORD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REQUIRE  MORE  STORAGE.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DENSE INDEX IS UPDATED EACH TIME IF THE ORDER OF RECORDS CHANGES.</a:t>
            </a:r>
            <a:endParaRPr lang="en-IN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83323"/>
            <a:ext cx="5334000" cy="5334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SPARSE INDEX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SPARSE INDEX THERE IS INDEX RECORDS ARE ONLY FOR SOME SEARCH KEY VALUE.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BLOCK OF ACCESS TO A RECORD.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NOT REQUIRE MORE  STORAGE.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SPARSE INDEX IS UPDATED ONLY FIRST RECORD CHANGED.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796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123</TotalTime>
  <Words>733</Words>
  <Application>Microsoft Office PowerPoint</Application>
  <PresentationFormat>Widescreen</PresentationFormat>
  <Paragraphs>151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</vt:lpstr>
      <vt:lpstr>Vapor Trail</vt:lpstr>
      <vt:lpstr>DATA BASE MANAGEMENT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BASE MANAGEMENT SYSTEM</dc:title>
  <dc:creator>BCA13</dc:creator>
  <cp:lastModifiedBy>BCA13</cp:lastModifiedBy>
  <cp:revision>14</cp:revision>
  <dcterms:created xsi:type="dcterms:W3CDTF">2023-12-26T04:32:13Z</dcterms:created>
  <dcterms:modified xsi:type="dcterms:W3CDTF">2023-12-29T04:46:02Z</dcterms:modified>
</cp:coreProperties>
</file>