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369651"/>
            <a:ext cx="9448800" cy="1825096"/>
          </a:xfrm>
        </p:spPr>
        <p:txBody>
          <a:bodyPr>
            <a:normAutofit/>
          </a:bodyPr>
          <a:lstStyle/>
          <a:p>
            <a:r>
              <a:rPr lang="en-US" dirty="0" smtClean="0"/>
              <a:t>DATA BASE MANAGEMENT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9448800" cy="1277815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RAM</a:t>
            </a:r>
          </a:p>
          <a:p>
            <a:r>
              <a:rPr lang="en-US" dirty="0" smtClean="0"/>
              <a:t>BHUMBAR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183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85800" y="1418492"/>
            <a:ext cx="5334000" cy="521676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PHYSICAL FILE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PHYSICAL FILE DESCRIBES HOW THE DATA IS STORED OR ARRANGED ON A STORAGE DEVICE.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PHYSICAL FILE CAN EXIST WITHOUT  LOGICAL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PHYSICAL FILE CONTAIN ORIGINAL DATA.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418493"/>
            <a:ext cx="5334000" cy="521676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LOGICAL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LOGICAL FILE DESCRIBES WHAT DATA ITEMS AND POSSIBLE PROCESSING OPERATION CAN BE PERFORMED ON A FILE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LOGICAL FILE CANNOT EXIST WITHOUT  PHYSICAL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LOGICAL FILE DOES NOT CONTAIN ORIGINAL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595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77109"/>
            <a:ext cx="5334000" cy="5111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   FIXED LENGTH RECORD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FIXED LENGTH RECORD HAVING FIXED LENGTH IN EVERY RECORD IN EQUAL SIZE.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LOT OF MEMORY  SPACE IS WASTED.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INSERTION AND DELETION OPERATION ARE EASY TO IMPLEMENT.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ACCESS TO RECORD IS FAST BECAUSE RECORD LENGTH IS FIXED.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77109"/>
            <a:ext cx="5334000" cy="5111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VARIABLE LENGTH RECORD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VARIABLE LENGTH RECORD HAVING DIFFERENT LENGTH IN EVERY RECORD IN DIFFERENT SIZE.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 SAVE LOT OF MEMORY SPACE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INSERTION AND DELETION OPERATION ARE DIFFICULT  TO IMPLEMENT.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ACCESS TO RECORDS IS SLOW BECAUSE IT IS NOT FIXED LENGTH.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897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1938"/>
            <a:ext cx="5334000" cy="521676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SPANNED ORGANIZATION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41939"/>
            <a:ext cx="5334000" cy="521676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UNSPANNED ORGANIZATION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5782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41</TotalTime>
  <Words>145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DATA BASE MANAGEMENT SYSTEM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MANAGEMENT SYSTEM</dc:title>
  <dc:creator>BCA13</dc:creator>
  <cp:lastModifiedBy>BCA13</cp:lastModifiedBy>
  <cp:revision>4</cp:revision>
  <dcterms:created xsi:type="dcterms:W3CDTF">2023-12-26T04:32:13Z</dcterms:created>
  <dcterms:modified xsi:type="dcterms:W3CDTF">2023-12-26T05:13:36Z</dcterms:modified>
</cp:coreProperties>
</file>