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ITRODUCTION OF DBMS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338384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RAM </a:t>
            </a:r>
          </a:p>
          <a:p>
            <a:r>
              <a:rPr lang="en-US" dirty="0" smtClean="0"/>
              <a:t>BHUMBAR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07" y="1441938"/>
            <a:ext cx="10820400" cy="531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DATABASE IS A COLLECTION OF RELATED DATA THAT IS STORED IN A STANDARDIZED FORMAT SHARABLE AMONG MULTIPLE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DBMS</a:t>
            </a:r>
          </a:p>
          <a:p>
            <a:pPr marL="0" indent="0">
              <a:buNone/>
            </a:pPr>
            <a:r>
              <a:rPr lang="en-US" dirty="0" smtClean="0"/>
              <a:t>DATABASE MANAGEMENT SYSTEM IS A SOFTWARE SYSTEM OR PROGRAM ALLOWS ACCESS TO DATA STORED IN DATABASE.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 SYSTEM</a:t>
            </a:r>
          </a:p>
          <a:p>
            <a:pPr marL="0" indent="0">
              <a:buNone/>
            </a:pPr>
            <a:r>
              <a:rPr lang="en-US" dirty="0" smtClean="0"/>
              <a:t>DATABASE AND DBMS COMBINE  TOGETHER CALLED AS DATABASE SYSTEM.</a:t>
            </a:r>
          </a:p>
          <a:p>
            <a:pPr marL="0" indent="0">
              <a:buNone/>
            </a:pPr>
            <a:r>
              <a:rPr lang="en-US" dirty="0" smtClean="0"/>
              <a:t> INTEGRATED COLLECTION OF RELATED FILES IS CALLED DATABASE SYSTEM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77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6431"/>
            <a:ext cx="10820400" cy="5333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DATA IS A COLLECTION OF RAW FACTS THAT HAVE IMPLICIT MEANING.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INFORMATION</a:t>
            </a:r>
          </a:p>
          <a:p>
            <a:pPr marL="0" indent="0">
              <a:buNone/>
            </a:pPr>
            <a:r>
              <a:rPr lang="en-US" dirty="0" smtClean="0"/>
              <a:t>INFORMATION IS OBTAINED AFTER PROCESSING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FIELD(DATA ITEM)</a:t>
            </a:r>
          </a:p>
          <a:p>
            <a:pPr marL="0" indent="0">
              <a:buNone/>
            </a:pPr>
            <a:r>
              <a:rPr lang="en-US" dirty="0" smtClean="0"/>
              <a:t>A FILED IS A SINGLE UNIT OF DATA IN A STORED RECORD EACH FIELD HAS A CERTAIN DATA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RECORD </a:t>
            </a:r>
          </a:p>
          <a:p>
            <a:pPr marL="0" indent="0">
              <a:buNone/>
            </a:pPr>
            <a:r>
              <a:rPr lang="en-US" dirty="0" smtClean="0"/>
              <a:t>A COLLECTION OF DIFFERENT FIELDS THAT PROVIDE INFORMATION ON AN ENTITY IS CALLED  A RECORD.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0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334000" cy="5357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IS DERIVED FROM THE LATIN WORD ‘DATUM’ WHICH MEAN ‘TO GIVE’.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IS IN RAW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CAN BE SIMPLE AND UNORGANIZED.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MAY OR MAY NOT BE MEANINGFUL.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DOES NOT PLAY IMPORTANT ROLE IN DECISION MAKING.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371601"/>
            <a:ext cx="5334000" cy="53574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INFORMATION IS DERIVED FROM THE LATIN WORDD ‘INFORMARE’ WHICH MEAN ‘TO INSTRUCT.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PROCESSING DATA WE OBTAIN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INFORMATION IS ORGANIZED.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INFORMATION IS MEANINGFUL.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INFORMATION PLAY IMPORTANT ROLE 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3077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395046"/>
            <a:ext cx="10820400" cy="51698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 SYSTEM</a:t>
            </a:r>
          </a:p>
          <a:p>
            <a:pPr marL="0" indent="0">
              <a:buNone/>
            </a:pPr>
            <a:r>
              <a:rPr lang="en-US" dirty="0" smtClean="0"/>
              <a:t>IN A FILE SYSTEM THE RECORD ARE STORED IN SEPARATE FILES EACH FILE IS CALLED A FLAT FILE.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5754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240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 ITRODUCTION OF DBMS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ITRODUCTION OF DBMS</dc:title>
  <dc:creator>BCA13</dc:creator>
  <cp:lastModifiedBy>BCA13</cp:lastModifiedBy>
  <cp:revision>4</cp:revision>
  <dcterms:created xsi:type="dcterms:W3CDTF">2024-01-01T21:38:29Z</dcterms:created>
  <dcterms:modified xsi:type="dcterms:W3CDTF">2024-01-01T22:03:12Z</dcterms:modified>
</cp:coreProperties>
</file>