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8846-7FAF-40A0-86C4-807B3887ACEB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BC5B-EFE3-4302-862E-DFA7E23F69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91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8846-7FAF-40A0-86C4-807B3887ACEB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BC5B-EFE3-4302-862E-DFA7E23F69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49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8846-7FAF-40A0-86C4-807B3887ACEB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BC5B-EFE3-4302-862E-DFA7E23F69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1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8846-7FAF-40A0-86C4-807B3887ACEB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BC5B-EFE3-4302-862E-DFA7E23F69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60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8846-7FAF-40A0-86C4-807B3887ACEB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BC5B-EFE3-4302-862E-DFA7E23F69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08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8846-7FAF-40A0-86C4-807B3887ACEB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BC5B-EFE3-4302-862E-DFA7E23F69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84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8846-7FAF-40A0-86C4-807B3887ACEB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BC5B-EFE3-4302-862E-DFA7E23F69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05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8846-7FAF-40A0-86C4-807B3887ACEB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BC5B-EFE3-4302-862E-DFA7E23F69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39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8846-7FAF-40A0-86C4-807B3887ACEB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BC5B-EFE3-4302-862E-DFA7E23F69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37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8846-7FAF-40A0-86C4-807B3887ACEB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BC5B-EFE3-4302-862E-DFA7E23F69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10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8846-7FAF-40A0-86C4-807B3887ACEB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BC5B-EFE3-4302-862E-DFA7E23F69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10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58846-7FAF-40A0-86C4-807B3887ACEB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BC5B-EFE3-4302-862E-DFA7E23F69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37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Operating System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resented by </a:t>
            </a:r>
          </a:p>
          <a:p>
            <a:r>
              <a:rPr lang="en-US" dirty="0" smtClean="0"/>
              <a:t>Ram </a:t>
            </a:r>
            <a:r>
              <a:rPr lang="en-US" dirty="0" smtClean="0"/>
              <a:t>Vishnu </a:t>
            </a:r>
            <a:r>
              <a:rPr lang="en-US" dirty="0" err="1" smtClean="0"/>
              <a:t>Bhumbar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0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Operating system is a program it as an act as between interface between user of a computer and computer hardware</a:t>
            </a:r>
          </a:p>
          <a:p>
            <a:r>
              <a:rPr lang="en-US" dirty="0" smtClean="0"/>
              <a:t>The Purpose of operating system is to provide an environment in which a user can execute program in a convenient and efficient manner</a:t>
            </a:r>
          </a:p>
          <a:p>
            <a:r>
              <a:rPr lang="en-US" dirty="0" smtClean="0"/>
              <a:t>Operating system is a program which manage all the computer hardware</a:t>
            </a:r>
          </a:p>
          <a:p>
            <a:r>
              <a:rPr lang="en-US" dirty="0" smtClean="0"/>
              <a:t>Operating system has two objectives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Control computer hardware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Provide interactive interface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956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Services of 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526366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File management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I/O operation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Communication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Error Detection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Accounting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Security and protection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Time management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Process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53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refers to a program in execution it’s a running instance of a program it is made up of the program instruction, data read from files, other programs or input from a system </a:t>
            </a:r>
            <a:r>
              <a:rPr lang="en-US" dirty="0" smtClean="0"/>
              <a:t>user</a:t>
            </a:r>
          </a:p>
          <a:p>
            <a:endParaRPr lang="en-US" dirty="0" smtClean="0"/>
          </a:p>
          <a:p>
            <a:r>
              <a:rPr lang="en-US" dirty="0" smtClean="0"/>
              <a:t>There are two types of process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 Foreground Processes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 Background Processes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881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328246"/>
            <a:ext cx="5181600" cy="584871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Foreground Processes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328246"/>
            <a:ext cx="5181600" cy="584871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Background Processes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84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152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Operating System </vt:lpstr>
      <vt:lpstr>Operating System</vt:lpstr>
      <vt:lpstr>   Services of OS</vt:lpstr>
      <vt:lpstr>Process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</dc:title>
  <dc:creator>BCA13</dc:creator>
  <cp:lastModifiedBy>BCA13</cp:lastModifiedBy>
  <cp:revision>4</cp:revision>
  <dcterms:created xsi:type="dcterms:W3CDTF">2023-12-19T04:25:14Z</dcterms:created>
  <dcterms:modified xsi:type="dcterms:W3CDTF">2023-12-18T23:35:29Z</dcterms:modified>
</cp:coreProperties>
</file>