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61" r:id="rId4"/>
    <p:sldId id="262" r:id="rId5"/>
    <p:sldId id="264" r:id="rId6"/>
    <p:sldId id="289" r:id="rId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30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2FE099B-CF38-4D7D-8107-6BCA4AA495CB}" type="datetimeFigureOut">
              <a:rPr lang="en-IN" smtClean="0"/>
              <a:t>22-05-2025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59A7ECA-1FB8-4441-9F8A-46D9267B4330}" type="slidenum">
              <a:rPr lang="en-IN" smtClean="0"/>
              <a:t>‹#›</a:t>
            </a:fld>
            <a:endParaRPr lang="en-IN"/>
          </a:p>
        </p:txBody>
      </p:sp>
    </p:spTree>
    <p:extLst>
      <p:ext uri="{BB962C8B-B14F-4D97-AF65-F5344CB8AC3E}">
        <p14:creationId xmlns:p14="http://schemas.microsoft.com/office/powerpoint/2010/main" val="79846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63166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35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5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25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615530" y="18654"/>
            <a:ext cx="2183281" cy="1528690"/>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2369231" y="675007"/>
            <a:ext cx="2183281" cy="1900044"/>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618328" y="1704706"/>
            <a:ext cx="2183281" cy="1900044"/>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2370107" y="2718657"/>
            <a:ext cx="2183281" cy="1900044"/>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5930660" y="6873257"/>
            <a:ext cx="2183281" cy="1900044"/>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5933645" y="8928206"/>
            <a:ext cx="2183281" cy="139883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4175996" y="7868166"/>
            <a:ext cx="2183281" cy="1900044"/>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4150718" y="5820931"/>
            <a:ext cx="2183281" cy="1900044"/>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5555" y="672197"/>
            <a:ext cx="1018306" cy="1900044"/>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2370531" y="4774191"/>
            <a:ext cx="2183281" cy="1900044"/>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700"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9502473" y="8943357"/>
            <a:ext cx="2183281" cy="135234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4132423" y="3753148"/>
            <a:ext cx="2198760" cy="1934091"/>
          </a:xfrm>
          <a:prstGeom prst="hexagon">
            <a:avLst>
              <a:gd name="adj" fmla="val 28349"/>
              <a:gd name="vf" fmla="val 115470"/>
            </a:avLst>
          </a:prstGeom>
          <a:ln w="12700">
            <a:noFill/>
          </a:ln>
        </p:spPr>
        <p:txBody>
          <a:bodyPr>
            <a:noAutofit/>
          </a:bodyPr>
          <a:lstStyle>
            <a:lvl1pPr marL="0" indent="0" algn="l">
              <a:buFontTx/>
              <a:buNone/>
              <a:defRPr sz="1575">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586665" y="3740078"/>
            <a:ext cx="2198760" cy="1934091"/>
          </a:xfrm>
          <a:prstGeom prst="hexagon">
            <a:avLst>
              <a:gd name="adj" fmla="val 28349"/>
              <a:gd name="vf" fmla="val 115470"/>
            </a:avLst>
          </a:prstGeom>
          <a:ln>
            <a:noFill/>
          </a:ln>
        </p:spPr>
        <p:txBody>
          <a:bodyPr>
            <a:noAutofit/>
          </a:bodyPr>
          <a:lstStyle>
            <a:lvl1pPr marL="0" indent="0" algn="l">
              <a:buFontTx/>
              <a:buNone/>
              <a:defRPr sz="1575">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7727118" y="7858021"/>
            <a:ext cx="2198760" cy="1934091"/>
          </a:xfrm>
          <a:prstGeom prst="hexagon">
            <a:avLst>
              <a:gd name="adj" fmla="val 28349"/>
              <a:gd name="vf" fmla="val 115470"/>
            </a:avLst>
          </a:prstGeom>
          <a:ln w="12700">
            <a:noFill/>
          </a:ln>
        </p:spPr>
        <p:txBody>
          <a:bodyPr>
            <a:noAutofit/>
          </a:bodyPr>
          <a:lstStyle>
            <a:lvl1pPr marL="0" indent="0" algn="l">
              <a:buFontTx/>
              <a:buNone/>
              <a:defRPr sz="1575">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5922899" y="4792393"/>
            <a:ext cx="2198760" cy="1934091"/>
          </a:xfrm>
          <a:prstGeom prst="hexagon">
            <a:avLst>
              <a:gd name="adj" fmla="val 28349"/>
              <a:gd name="vf" fmla="val 115470"/>
            </a:avLst>
          </a:prstGeom>
          <a:ln w="12700">
            <a:noFill/>
          </a:ln>
        </p:spPr>
        <p:txBody>
          <a:bodyPr>
            <a:noAutofit/>
          </a:bodyPr>
          <a:lstStyle>
            <a:lvl1pPr marL="0" indent="0" algn="l">
              <a:buFontTx/>
              <a:buNone/>
              <a:defRPr sz="1575">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9144001" y="4640987"/>
            <a:ext cx="4551218" cy="2819686"/>
          </a:xfrm>
          <a:prstGeom prst="rect">
            <a:avLst/>
          </a:prstGeom>
        </p:spPr>
        <p:txBody>
          <a:bodyPr anchor="t">
            <a:noAutofit/>
          </a:bodyPr>
          <a:lstStyle>
            <a:lvl1pPr marL="0" indent="0" algn="l">
              <a:lnSpc>
                <a:spcPct val="100000"/>
              </a:lnSpc>
              <a:buNone/>
              <a:defRPr sz="2700" b="0">
                <a:solidFill>
                  <a:schemeClr val="accent6"/>
                </a:solidFill>
              </a:defRPr>
            </a:lvl1pPr>
            <a:lvl2pPr>
              <a:defRPr sz="1500"/>
            </a:lvl2pPr>
            <a:lvl3pPr>
              <a:defRPr sz="1350"/>
            </a:lvl3pPr>
            <a:lvl4pPr>
              <a:defRPr sz="1200"/>
            </a:lvl4pPr>
            <a:lvl5pPr>
              <a:defRPr sz="12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9144000" y="2555307"/>
            <a:ext cx="7583548" cy="1988345"/>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9808" y="2722627"/>
            <a:ext cx="1046158" cy="1900044"/>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accent6"/>
              </a:solidFill>
            </a:endParaRPr>
          </a:p>
        </p:txBody>
      </p:sp>
    </p:spTree>
    <p:extLst>
      <p:ext uri="{BB962C8B-B14F-4D97-AF65-F5344CB8AC3E}">
        <p14:creationId xmlns:p14="http://schemas.microsoft.com/office/powerpoint/2010/main" val="3253021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9EF"/>
          </a:solidFill>
        </p:spPr>
        <p:txBody>
          <a:bodyPr wrap="square" lIns="0" tIns="0" rIns="0" bIns="0" rtlCol="0"/>
          <a:lstStyle/>
          <a:p>
            <a:endParaRPr/>
          </a:p>
        </p:txBody>
      </p:sp>
      <p:sp>
        <p:nvSpPr>
          <p:cNvPr id="2" name="Holder 2"/>
          <p:cNvSpPr>
            <a:spLocks noGrp="1"/>
          </p:cNvSpPr>
          <p:nvPr>
            <p:ph type="title"/>
          </p:nvPr>
        </p:nvSpPr>
        <p:spPr>
          <a:xfrm>
            <a:off x="1019594" y="1003968"/>
            <a:ext cx="16248810" cy="1307433"/>
          </a:xfrm>
          <a:prstGeom prst="rect">
            <a:avLst/>
          </a:prstGeom>
        </p:spPr>
        <p:txBody>
          <a:bodyPr wrap="square" lIns="0" tIns="0" rIns="0" bIns="0">
            <a:spAutoFit/>
          </a:bodyPr>
          <a:lstStyle>
            <a:lvl1pPr>
              <a:defRPr sz="435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1201400" y="2637229"/>
            <a:ext cx="9707245" cy="4597400"/>
          </a:xfrm>
          <a:prstGeom prst="rect">
            <a:avLst/>
          </a:prstGeom>
        </p:spPr>
        <p:txBody>
          <a:bodyPr wrap="square" lIns="0" tIns="0" rIns="0" bIns="0">
            <a:spAutoFit/>
          </a:bodyPr>
          <a:lstStyle>
            <a:lvl1pPr>
              <a:defRPr sz="325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gif"/><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4352905" cy="10287000"/>
          </a:xfrm>
          <a:custGeom>
            <a:avLst/>
            <a:gdLst/>
            <a:ahLst/>
            <a:cxnLst/>
            <a:rect l="l" t="t" r="r" b="b"/>
            <a:pathLst>
              <a:path w="14352905" h="10287000">
                <a:moveTo>
                  <a:pt x="0" y="10286999"/>
                </a:moveTo>
                <a:lnTo>
                  <a:pt x="14352318" y="10286999"/>
                </a:lnTo>
                <a:lnTo>
                  <a:pt x="14352318" y="0"/>
                </a:lnTo>
                <a:lnTo>
                  <a:pt x="0" y="0"/>
                </a:lnTo>
                <a:lnTo>
                  <a:pt x="0" y="10286999"/>
                </a:lnTo>
                <a:close/>
              </a:path>
            </a:pathLst>
          </a:custGeom>
          <a:solidFill>
            <a:srgbClr val="FFF9EF"/>
          </a:solidFill>
        </p:spPr>
        <p:txBody>
          <a:bodyPr wrap="square" lIns="0" tIns="0" rIns="0" bIns="0" rtlCol="0"/>
          <a:lstStyle/>
          <a:p>
            <a:endParaRPr/>
          </a:p>
        </p:txBody>
      </p:sp>
      <p:grpSp>
        <p:nvGrpSpPr>
          <p:cNvPr id="3" name="object 3"/>
          <p:cNvGrpSpPr/>
          <p:nvPr/>
        </p:nvGrpSpPr>
        <p:grpSpPr>
          <a:xfrm>
            <a:off x="11748368" y="0"/>
            <a:ext cx="6539865" cy="10287000"/>
            <a:chOff x="11748368" y="0"/>
            <a:chExt cx="6539865" cy="10287000"/>
          </a:xfrm>
        </p:grpSpPr>
        <p:sp>
          <p:nvSpPr>
            <p:cNvPr id="4" name="object 4"/>
            <p:cNvSpPr/>
            <p:nvPr/>
          </p:nvSpPr>
          <p:spPr>
            <a:xfrm>
              <a:off x="18286143" y="0"/>
              <a:ext cx="1905" cy="10287000"/>
            </a:xfrm>
            <a:custGeom>
              <a:avLst/>
              <a:gdLst/>
              <a:ahLst/>
              <a:cxnLst/>
              <a:rect l="l" t="t" r="r" b="b"/>
              <a:pathLst>
                <a:path w="1905" h="10287000">
                  <a:moveTo>
                    <a:pt x="0" y="10286999"/>
                  </a:moveTo>
                  <a:lnTo>
                    <a:pt x="1855" y="10286999"/>
                  </a:lnTo>
                  <a:lnTo>
                    <a:pt x="1855" y="0"/>
                  </a:lnTo>
                  <a:lnTo>
                    <a:pt x="0" y="0"/>
                  </a:lnTo>
                  <a:lnTo>
                    <a:pt x="0" y="10286999"/>
                  </a:lnTo>
                  <a:close/>
                </a:path>
              </a:pathLst>
            </a:custGeom>
            <a:solidFill>
              <a:srgbClr val="FFF9EF"/>
            </a:solidFill>
          </p:spPr>
          <p:txBody>
            <a:bodyPr wrap="square" lIns="0" tIns="0" rIns="0" bIns="0" rtlCol="0"/>
            <a:lstStyle/>
            <a:p>
              <a:endParaRPr/>
            </a:p>
          </p:txBody>
        </p:sp>
        <p:sp>
          <p:nvSpPr>
            <p:cNvPr id="5" name="object 5"/>
            <p:cNvSpPr/>
            <p:nvPr/>
          </p:nvSpPr>
          <p:spPr>
            <a:xfrm>
              <a:off x="14352318" y="91"/>
              <a:ext cx="3933825" cy="10287000"/>
            </a:xfrm>
            <a:custGeom>
              <a:avLst/>
              <a:gdLst/>
              <a:ahLst/>
              <a:cxnLst/>
              <a:rect l="l" t="t" r="r" b="b"/>
              <a:pathLst>
                <a:path w="3933825" h="10287000">
                  <a:moveTo>
                    <a:pt x="3933824" y="10286816"/>
                  </a:moveTo>
                  <a:lnTo>
                    <a:pt x="0" y="10286816"/>
                  </a:lnTo>
                  <a:lnTo>
                    <a:pt x="0" y="0"/>
                  </a:lnTo>
                  <a:lnTo>
                    <a:pt x="3933824" y="0"/>
                  </a:lnTo>
                  <a:lnTo>
                    <a:pt x="3933824" y="10286816"/>
                  </a:lnTo>
                  <a:close/>
                </a:path>
              </a:pathLst>
            </a:custGeom>
            <a:solidFill>
              <a:srgbClr val="62616A"/>
            </a:solidFill>
          </p:spPr>
          <p:txBody>
            <a:bodyPr wrap="square" lIns="0" tIns="0" rIns="0" bIns="0" rtlCol="0"/>
            <a:lstStyle/>
            <a:p>
              <a:endParaRPr/>
            </a:p>
          </p:txBody>
        </p:sp>
        <p:sp>
          <p:nvSpPr>
            <p:cNvPr id="6" name="object 6"/>
            <p:cNvSpPr/>
            <p:nvPr/>
          </p:nvSpPr>
          <p:spPr>
            <a:xfrm>
              <a:off x="11915172" y="8776953"/>
              <a:ext cx="5181600" cy="0"/>
            </a:xfrm>
            <a:custGeom>
              <a:avLst/>
              <a:gdLst/>
              <a:ahLst/>
              <a:cxnLst/>
              <a:rect l="l" t="t" r="r" b="b"/>
              <a:pathLst>
                <a:path w="5181600">
                  <a:moveTo>
                    <a:pt x="0" y="0"/>
                  </a:moveTo>
                  <a:lnTo>
                    <a:pt x="5181480" y="0"/>
                  </a:lnTo>
                </a:path>
              </a:pathLst>
            </a:custGeom>
            <a:ln w="47624">
              <a:solidFill>
                <a:srgbClr val="AC785B"/>
              </a:solidFill>
            </a:ln>
          </p:spPr>
          <p:txBody>
            <a:bodyPr wrap="square" lIns="0" tIns="0" rIns="0" bIns="0" rtlCol="0"/>
            <a:lstStyle/>
            <a:p>
              <a:endParaRPr/>
            </a:p>
          </p:txBody>
        </p:sp>
        <p:sp>
          <p:nvSpPr>
            <p:cNvPr id="7" name="object 7"/>
            <p:cNvSpPr/>
            <p:nvPr/>
          </p:nvSpPr>
          <p:spPr>
            <a:xfrm>
              <a:off x="11772189" y="8705515"/>
              <a:ext cx="143510" cy="142875"/>
            </a:xfrm>
            <a:custGeom>
              <a:avLst/>
              <a:gdLst/>
              <a:ahLst/>
              <a:cxnLst/>
              <a:rect l="l" t="t" r="r" b="b"/>
              <a:pathLst>
                <a:path w="143509" h="142875">
                  <a:moveTo>
                    <a:pt x="0" y="71437"/>
                  </a:moveTo>
                  <a:lnTo>
                    <a:pt x="71491" y="0"/>
                  </a:lnTo>
                  <a:lnTo>
                    <a:pt x="142983" y="71437"/>
                  </a:lnTo>
                  <a:lnTo>
                    <a:pt x="71491" y="142874"/>
                  </a:lnTo>
                  <a:lnTo>
                    <a:pt x="0" y="71437"/>
                  </a:lnTo>
                  <a:close/>
                </a:path>
              </a:pathLst>
            </a:custGeom>
            <a:ln w="47642">
              <a:solidFill>
                <a:srgbClr val="AC785B"/>
              </a:solidFill>
            </a:ln>
          </p:spPr>
          <p:txBody>
            <a:bodyPr wrap="square" lIns="0" tIns="0" rIns="0" bIns="0" rtlCol="0"/>
            <a:lstStyle/>
            <a:p>
              <a:endParaRPr/>
            </a:p>
          </p:txBody>
        </p:sp>
        <p:sp>
          <p:nvSpPr>
            <p:cNvPr id="8" name="object 8"/>
            <p:cNvSpPr/>
            <p:nvPr/>
          </p:nvSpPr>
          <p:spPr>
            <a:xfrm>
              <a:off x="17096652" y="8705515"/>
              <a:ext cx="143510" cy="142875"/>
            </a:xfrm>
            <a:custGeom>
              <a:avLst/>
              <a:gdLst/>
              <a:ahLst/>
              <a:cxnLst/>
              <a:rect l="l" t="t" r="r" b="b"/>
              <a:pathLst>
                <a:path w="143509" h="142875">
                  <a:moveTo>
                    <a:pt x="142983" y="71437"/>
                  </a:moveTo>
                  <a:lnTo>
                    <a:pt x="71491" y="0"/>
                  </a:lnTo>
                  <a:lnTo>
                    <a:pt x="0" y="71437"/>
                  </a:lnTo>
                  <a:lnTo>
                    <a:pt x="71491" y="142874"/>
                  </a:lnTo>
                  <a:lnTo>
                    <a:pt x="142983" y="71437"/>
                  </a:lnTo>
                  <a:close/>
                </a:path>
              </a:pathLst>
            </a:custGeom>
            <a:ln w="47642">
              <a:solidFill>
                <a:srgbClr val="AC785B"/>
              </a:solidFill>
            </a:ln>
          </p:spPr>
          <p:txBody>
            <a:bodyPr wrap="square" lIns="0" tIns="0" rIns="0" bIns="0" rtlCol="0"/>
            <a:lstStyle/>
            <a:p>
              <a:endParaRPr/>
            </a:p>
          </p:txBody>
        </p:sp>
        <p:sp>
          <p:nvSpPr>
            <p:cNvPr id="9" name="object 9"/>
            <p:cNvSpPr/>
            <p:nvPr/>
          </p:nvSpPr>
          <p:spPr>
            <a:xfrm>
              <a:off x="11915172" y="2354325"/>
              <a:ext cx="5181600" cy="0"/>
            </a:xfrm>
            <a:custGeom>
              <a:avLst/>
              <a:gdLst/>
              <a:ahLst/>
              <a:cxnLst/>
              <a:rect l="l" t="t" r="r" b="b"/>
              <a:pathLst>
                <a:path w="5181600">
                  <a:moveTo>
                    <a:pt x="0" y="0"/>
                  </a:moveTo>
                  <a:lnTo>
                    <a:pt x="5181480" y="0"/>
                  </a:lnTo>
                </a:path>
              </a:pathLst>
            </a:custGeom>
            <a:ln w="47624">
              <a:solidFill>
                <a:srgbClr val="AC785B"/>
              </a:solidFill>
            </a:ln>
          </p:spPr>
          <p:txBody>
            <a:bodyPr wrap="square" lIns="0" tIns="0" rIns="0" bIns="0" rtlCol="0"/>
            <a:lstStyle/>
            <a:p>
              <a:endParaRPr/>
            </a:p>
          </p:txBody>
        </p:sp>
        <p:sp>
          <p:nvSpPr>
            <p:cNvPr id="10" name="object 10"/>
            <p:cNvSpPr/>
            <p:nvPr/>
          </p:nvSpPr>
          <p:spPr>
            <a:xfrm>
              <a:off x="11772189" y="2282887"/>
              <a:ext cx="143510" cy="142875"/>
            </a:xfrm>
            <a:custGeom>
              <a:avLst/>
              <a:gdLst/>
              <a:ahLst/>
              <a:cxnLst/>
              <a:rect l="l" t="t" r="r" b="b"/>
              <a:pathLst>
                <a:path w="143509" h="142875">
                  <a:moveTo>
                    <a:pt x="0" y="71437"/>
                  </a:moveTo>
                  <a:lnTo>
                    <a:pt x="71491" y="0"/>
                  </a:lnTo>
                  <a:lnTo>
                    <a:pt x="142983" y="71437"/>
                  </a:lnTo>
                  <a:lnTo>
                    <a:pt x="71491" y="142874"/>
                  </a:lnTo>
                  <a:lnTo>
                    <a:pt x="0" y="71437"/>
                  </a:lnTo>
                  <a:close/>
                </a:path>
              </a:pathLst>
            </a:custGeom>
            <a:ln w="47642">
              <a:solidFill>
                <a:srgbClr val="AC785B"/>
              </a:solidFill>
            </a:ln>
          </p:spPr>
          <p:txBody>
            <a:bodyPr wrap="square" lIns="0" tIns="0" rIns="0" bIns="0" rtlCol="0"/>
            <a:lstStyle/>
            <a:p>
              <a:endParaRPr/>
            </a:p>
          </p:txBody>
        </p:sp>
        <p:sp>
          <p:nvSpPr>
            <p:cNvPr id="11" name="object 11"/>
            <p:cNvSpPr/>
            <p:nvPr/>
          </p:nvSpPr>
          <p:spPr>
            <a:xfrm>
              <a:off x="17096652" y="2282887"/>
              <a:ext cx="143510" cy="142875"/>
            </a:xfrm>
            <a:custGeom>
              <a:avLst/>
              <a:gdLst/>
              <a:ahLst/>
              <a:cxnLst/>
              <a:rect l="l" t="t" r="r" b="b"/>
              <a:pathLst>
                <a:path w="143509" h="142875">
                  <a:moveTo>
                    <a:pt x="142983" y="71437"/>
                  </a:moveTo>
                  <a:lnTo>
                    <a:pt x="71491" y="0"/>
                  </a:lnTo>
                  <a:lnTo>
                    <a:pt x="0" y="71437"/>
                  </a:lnTo>
                  <a:lnTo>
                    <a:pt x="71491" y="142874"/>
                  </a:lnTo>
                  <a:lnTo>
                    <a:pt x="142983" y="71437"/>
                  </a:lnTo>
                  <a:close/>
                </a:path>
              </a:pathLst>
            </a:custGeom>
            <a:ln w="47642">
              <a:solidFill>
                <a:srgbClr val="AC785B"/>
              </a:solidFill>
            </a:ln>
          </p:spPr>
          <p:txBody>
            <a:bodyPr wrap="square" lIns="0" tIns="0" rIns="0" bIns="0" rtlCol="0"/>
            <a:lstStyle/>
            <a:p>
              <a:endParaRPr/>
            </a:p>
          </p:txBody>
        </p:sp>
      </p:grpSp>
      <p:grpSp>
        <p:nvGrpSpPr>
          <p:cNvPr id="12" name="object 12"/>
          <p:cNvGrpSpPr/>
          <p:nvPr/>
        </p:nvGrpSpPr>
        <p:grpSpPr>
          <a:xfrm>
            <a:off x="11402606" y="2584319"/>
            <a:ext cx="190500" cy="5915660"/>
            <a:chOff x="11402606" y="2584319"/>
            <a:chExt cx="190500" cy="5915660"/>
          </a:xfrm>
        </p:grpSpPr>
        <p:sp>
          <p:nvSpPr>
            <p:cNvPr id="13" name="object 13"/>
            <p:cNvSpPr/>
            <p:nvPr/>
          </p:nvSpPr>
          <p:spPr>
            <a:xfrm>
              <a:off x="11497857" y="2751018"/>
              <a:ext cx="0" cy="5582285"/>
            </a:xfrm>
            <a:custGeom>
              <a:avLst/>
              <a:gdLst/>
              <a:ahLst/>
              <a:cxnLst/>
              <a:rect l="l" t="t" r="r" b="b"/>
              <a:pathLst>
                <a:path h="5582284">
                  <a:moveTo>
                    <a:pt x="0" y="0"/>
                  </a:moveTo>
                  <a:lnTo>
                    <a:pt x="0" y="5581738"/>
                  </a:lnTo>
                </a:path>
              </a:pathLst>
            </a:custGeom>
            <a:ln w="47628">
              <a:solidFill>
                <a:srgbClr val="AC785B"/>
              </a:solidFill>
            </a:ln>
          </p:spPr>
          <p:txBody>
            <a:bodyPr wrap="square" lIns="0" tIns="0" rIns="0" bIns="0" rtlCol="0"/>
            <a:lstStyle/>
            <a:p>
              <a:endParaRPr/>
            </a:p>
          </p:txBody>
        </p:sp>
        <p:sp>
          <p:nvSpPr>
            <p:cNvPr id="14" name="object 14"/>
            <p:cNvSpPr/>
            <p:nvPr/>
          </p:nvSpPr>
          <p:spPr>
            <a:xfrm>
              <a:off x="11426419" y="2608133"/>
              <a:ext cx="142875" cy="143510"/>
            </a:xfrm>
            <a:custGeom>
              <a:avLst/>
              <a:gdLst/>
              <a:ahLst/>
              <a:cxnLst/>
              <a:rect l="l" t="t" r="r" b="b"/>
              <a:pathLst>
                <a:path w="142875" h="143510">
                  <a:moveTo>
                    <a:pt x="71437" y="0"/>
                  </a:moveTo>
                  <a:lnTo>
                    <a:pt x="142874"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15" name="object 15"/>
            <p:cNvSpPr/>
            <p:nvPr/>
          </p:nvSpPr>
          <p:spPr>
            <a:xfrm>
              <a:off x="11426419" y="8332757"/>
              <a:ext cx="142875" cy="143510"/>
            </a:xfrm>
            <a:custGeom>
              <a:avLst/>
              <a:gdLst/>
              <a:ahLst/>
              <a:cxnLst/>
              <a:rect l="l" t="t" r="r" b="b"/>
              <a:pathLst>
                <a:path w="142875" h="143509">
                  <a:moveTo>
                    <a:pt x="71437" y="142885"/>
                  </a:moveTo>
                  <a:lnTo>
                    <a:pt x="142874"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grpSp>
        <p:nvGrpSpPr>
          <p:cNvPr id="16" name="object 16"/>
          <p:cNvGrpSpPr/>
          <p:nvPr/>
        </p:nvGrpSpPr>
        <p:grpSpPr>
          <a:xfrm>
            <a:off x="17392401" y="2584319"/>
            <a:ext cx="190500" cy="5915660"/>
            <a:chOff x="17392401" y="2584319"/>
            <a:chExt cx="190500" cy="5915660"/>
          </a:xfrm>
        </p:grpSpPr>
        <p:sp>
          <p:nvSpPr>
            <p:cNvPr id="17" name="object 17"/>
            <p:cNvSpPr/>
            <p:nvPr/>
          </p:nvSpPr>
          <p:spPr>
            <a:xfrm>
              <a:off x="17487652" y="2751018"/>
              <a:ext cx="0" cy="5582285"/>
            </a:xfrm>
            <a:custGeom>
              <a:avLst/>
              <a:gdLst/>
              <a:ahLst/>
              <a:cxnLst/>
              <a:rect l="l" t="t" r="r" b="b"/>
              <a:pathLst>
                <a:path h="5582284">
                  <a:moveTo>
                    <a:pt x="0" y="0"/>
                  </a:moveTo>
                  <a:lnTo>
                    <a:pt x="0" y="5581738"/>
                  </a:lnTo>
                </a:path>
              </a:pathLst>
            </a:custGeom>
            <a:ln w="47628">
              <a:solidFill>
                <a:srgbClr val="AC785B"/>
              </a:solidFill>
            </a:ln>
          </p:spPr>
          <p:txBody>
            <a:bodyPr wrap="square" lIns="0" tIns="0" rIns="0" bIns="0" rtlCol="0"/>
            <a:lstStyle/>
            <a:p>
              <a:endParaRPr/>
            </a:p>
          </p:txBody>
        </p:sp>
        <p:sp>
          <p:nvSpPr>
            <p:cNvPr id="18" name="object 18"/>
            <p:cNvSpPr/>
            <p:nvPr/>
          </p:nvSpPr>
          <p:spPr>
            <a:xfrm>
              <a:off x="17416215" y="2608133"/>
              <a:ext cx="142875" cy="143510"/>
            </a:xfrm>
            <a:custGeom>
              <a:avLst/>
              <a:gdLst/>
              <a:ahLst/>
              <a:cxnLst/>
              <a:rect l="l" t="t" r="r" b="b"/>
              <a:pathLst>
                <a:path w="142875" h="143510">
                  <a:moveTo>
                    <a:pt x="71437" y="0"/>
                  </a:moveTo>
                  <a:lnTo>
                    <a:pt x="142874" y="71442"/>
                  </a:lnTo>
                  <a:lnTo>
                    <a:pt x="71437" y="142885"/>
                  </a:lnTo>
                  <a:lnTo>
                    <a:pt x="0" y="71442"/>
                  </a:lnTo>
                  <a:lnTo>
                    <a:pt x="71437" y="0"/>
                  </a:lnTo>
                  <a:close/>
                </a:path>
              </a:pathLst>
            </a:custGeom>
            <a:ln w="47626">
              <a:solidFill>
                <a:srgbClr val="AC785B"/>
              </a:solidFill>
            </a:ln>
          </p:spPr>
          <p:txBody>
            <a:bodyPr wrap="square" lIns="0" tIns="0" rIns="0" bIns="0" rtlCol="0"/>
            <a:lstStyle/>
            <a:p>
              <a:endParaRPr/>
            </a:p>
          </p:txBody>
        </p:sp>
        <p:sp>
          <p:nvSpPr>
            <p:cNvPr id="19" name="object 19"/>
            <p:cNvSpPr/>
            <p:nvPr/>
          </p:nvSpPr>
          <p:spPr>
            <a:xfrm>
              <a:off x="17416215" y="8332757"/>
              <a:ext cx="142875" cy="143510"/>
            </a:xfrm>
            <a:custGeom>
              <a:avLst/>
              <a:gdLst/>
              <a:ahLst/>
              <a:cxnLst/>
              <a:rect l="l" t="t" r="r" b="b"/>
              <a:pathLst>
                <a:path w="142875" h="143509">
                  <a:moveTo>
                    <a:pt x="71437" y="142885"/>
                  </a:moveTo>
                  <a:lnTo>
                    <a:pt x="142874" y="71442"/>
                  </a:lnTo>
                  <a:lnTo>
                    <a:pt x="71437" y="0"/>
                  </a:lnTo>
                  <a:lnTo>
                    <a:pt x="0" y="71442"/>
                  </a:lnTo>
                  <a:lnTo>
                    <a:pt x="71437" y="142885"/>
                  </a:lnTo>
                  <a:close/>
                </a:path>
              </a:pathLst>
            </a:custGeom>
            <a:ln w="47626">
              <a:solidFill>
                <a:srgbClr val="AC785B"/>
              </a:solidFill>
            </a:ln>
          </p:spPr>
          <p:txBody>
            <a:bodyPr wrap="square" lIns="0" tIns="0" rIns="0" bIns="0" rtlCol="0"/>
            <a:lstStyle/>
            <a:p>
              <a:endParaRPr/>
            </a:p>
          </p:txBody>
        </p:sp>
      </p:grpSp>
      <p:sp>
        <p:nvSpPr>
          <p:cNvPr id="22" name="object 22"/>
          <p:cNvSpPr/>
          <p:nvPr/>
        </p:nvSpPr>
        <p:spPr>
          <a:xfrm>
            <a:off x="23800" y="6262204"/>
            <a:ext cx="8696960" cy="0"/>
          </a:xfrm>
          <a:custGeom>
            <a:avLst/>
            <a:gdLst/>
            <a:ahLst/>
            <a:cxnLst/>
            <a:rect l="l" t="t" r="r" b="b"/>
            <a:pathLst>
              <a:path w="8696960">
                <a:moveTo>
                  <a:pt x="0" y="0"/>
                </a:moveTo>
                <a:lnTo>
                  <a:pt x="8696463" y="0"/>
                </a:lnTo>
              </a:path>
            </a:pathLst>
          </a:custGeom>
          <a:ln w="47624">
            <a:solidFill>
              <a:srgbClr val="AC785B"/>
            </a:solidFill>
          </a:ln>
        </p:spPr>
        <p:txBody>
          <a:bodyPr wrap="square" lIns="0" tIns="0" rIns="0" bIns="0" rtlCol="0"/>
          <a:lstStyle/>
          <a:p>
            <a:endParaRPr/>
          </a:p>
        </p:txBody>
      </p:sp>
      <p:sp>
        <p:nvSpPr>
          <p:cNvPr id="23" name="object 23"/>
          <p:cNvSpPr txBox="1">
            <a:spLocks noGrp="1"/>
          </p:cNvSpPr>
          <p:nvPr>
            <p:ph type="title"/>
          </p:nvPr>
        </p:nvSpPr>
        <p:spPr>
          <a:xfrm>
            <a:off x="536609" y="3930179"/>
            <a:ext cx="7285990" cy="1854200"/>
          </a:xfrm>
          <a:prstGeom prst="rect">
            <a:avLst/>
          </a:prstGeom>
        </p:spPr>
        <p:txBody>
          <a:bodyPr vert="horz" wrap="square" lIns="0" tIns="12065" rIns="0" bIns="0" rtlCol="0">
            <a:spAutoFit/>
          </a:bodyPr>
          <a:lstStyle/>
          <a:p>
            <a:pPr marL="12700" marR="5080" indent="460375">
              <a:lnSpc>
                <a:spcPct val="116500"/>
              </a:lnSpc>
              <a:spcBef>
                <a:spcPts val="95"/>
              </a:spcBef>
            </a:pPr>
            <a:r>
              <a:rPr sz="5150" b="1" spc="-285" dirty="0">
                <a:solidFill>
                  <a:srgbClr val="535353"/>
                </a:solidFill>
                <a:latin typeface="Times New Roman"/>
                <a:cs typeface="Times New Roman"/>
              </a:rPr>
              <a:t>FACE</a:t>
            </a:r>
            <a:r>
              <a:rPr sz="5150" b="1" spc="70" dirty="0">
                <a:solidFill>
                  <a:srgbClr val="535353"/>
                </a:solidFill>
                <a:latin typeface="Times New Roman"/>
                <a:cs typeface="Times New Roman"/>
              </a:rPr>
              <a:t> </a:t>
            </a:r>
            <a:r>
              <a:rPr sz="5150" b="1" spc="-120" dirty="0">
                <a:solidFill>
                  <a:srgbClr val="535353"/>
                </a:solidFill>
                <a:latin typeface="Times New Roman"/>
                <a:cs typeface="Times New Roman"/>
              </a:rPr>
              <a:t>RECOGNITION </a:t>
            </a:r>
            <a:r>
              <a:rPr sz="5150" b="1" spc="-105" dirty="0">
                <a:solidFill>
                  <a:srgbClr val="535353"/>
                </a:solidFill>
                <a:latin typeface="Times New Roman"/>
                <a:cs typeface="Times New Roman"/>
              </a:rPr>
              <a:t>ATTENDANCE</a:t>
            </a:r>
            <a:r>
              <a:rPr sz="5150" b="1" spc="-155" dirty="0">
                <a:solidFill>
                  <a:srgbClr val="535353"/>
                </a:solidFill>
                <a:latin typeface="Times New Roman"/>
                <a:cs typeface="Times New Roman"/>
              </a:rPr>
              <a:t> </a:t>
            </a:r>
            <a:r>
              <a:rPr sz="5150" b="1" spc="-50" dirty="0">
                <a:solidFill>
                  <a:srgbClr val="535353"/>
                </a:solidFill>
                <a:latin typeface="Times New Roman"/>
                <a:cs typeface="Times New Roman"/>
              </a:rPr>
              <a:t>SYSTEM</a:t>
            </a:r>
            <a:endParaRPr sz="5150">
              <a:latin typeface="Times New Roman"/>
              <a:cs typeface="Times New Roman"/>
            </a:endParaRPr>
          </a:p>
        </p:txBody>
      </p:sp>
      <p:sp>
        <p:nvSpPr>
          <p:cNvPr id="26" name="TextBox 25">
            <a:extLst>
              <a:ext uri="{FF2B5EF4-FFF2-40B4-BE49-F238E27FC236}">
                <a16:creationId xmlns:a16="http://schemas.microsoft.com/office/drawing/2014/main" id="{82B8190B-3BF8-6F0D-3AC9-64326C4A4D7F}"/>
              </a:ext>
            </a:extLst>
          </p:cNvPr>
          <p:cNvSpPr txBox="1"/>
          <p:nvPr/>
        </p:nvSpPr>
        <p:spPr>
          <a:xfrm>
            <a:off x="762000" y="6362700"/>
            <a:ext cx="7088829" cy="1015663"/>
          </a:xfrm>
          <a:prstGeom prst="rect">
            <a:avLst/>
          </a:prstGeom>
          <a:noFill/>
        </p:spPr>
        <p:txBody>
          <a:bodyPr wrap="square" rtlCol="0">
            <a:spAutoFit/>
          </a:bodyPr>
          <a:lstStyle/>
          <a:p>
            <a:r>
              <a:rPr lang="en-US" sz="2000" dirty="0"/>
              <a:t>Name- Rambilas Ganguly</a:t>
            </a:r>
          </a:p>
          <a:p>
            <a:r>
              <a:rPr lang="en-US" sz="2000" dirty="0"/>
              <a:t>Std. Code- BWU/BTD/21/084</a:t>
            </a:r>
          </a:p>
          <a:p>
            <a:r>
              <a:rPr lang="en-US" sz="2000" dirty="0"/>
              <a:t>Dept.- CSE- CS &amp; DS</a:t>
            </a:r>
            <a:endParaRPr lang="en-IN" sz="2000" dirty="0"/>
          </a:p>
        </p:txBody>
      </p:sp>
      <p:pic>
        <p:nvPicPr>
          <p:cNvPr id="27" name="Picture 2" descr="Brainware University Digital Repository: Home">
            <a:extLst>
              <a:ext uri="{FF2B5EF4-FFF2-40B4-BE49-F238E27FC236}">
                <a16:creationId xmlns:a16="http://schemas.microsoft.com/office/drawing/2014/main" id="{C21BEB88-BEB5-3F19-3AA9-958DCC04F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490" y="168337"/>
            <a:ext cx="2257425" cy="22574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0227CBFC-1C07-BF4F-0D2F-29486C3AC62A}"/>
              </a:ext>
            </a:extLst>
          </p:cNvPr>
          <p:cNvPicPr>
            <a:picLocks noChangeAspect="1"/>
          </p:cNvPicPr>
          <p:nvPr/>
        </p:nvPicPr>
        <p:blipFill>
          <a:blip r:embed="rId3"/>
          <a:stretch>
            <a:fillRect/>
          </a:stretch>
        </p:blipFill>
        <p:spPr>
          <a:xfrm>
            <a:off x="12115801" y="3456815"/>
            <a:ext cx="4871610" cy="44758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7843" y="2271081"/>
            <a:ext cx="16487009" cy="7011032"/>
            <a:chOff x="997843" y="2271081"/>
            <a:chExt cx="16487009" cy="7011032"/>
          </a:xfrm>
        </p:grpSpPr>
        <p:sp>
          <p:nvSpPr>
            <p:cNvPr id="4" name="object 4"/>
            <p:cNvSpPr/>
            <p:nvPr/>
          </p:nvSpPr>
          <p:spPr>
            <a:xfrm>
              <a:off x="997843" y="9282113"/>
              <a:ext cx="16182975" cy="0"/>
            </a:xfrm>
            <a:custGeom>
              <a:avLst/>
              <a:gdLst/>
              <a:ahLst/>
              <a:cxnLst/>
              <a:rect l="l" t="t" r="r" b="b"/>
              <a:pathLst>
                <a:path w="16182975">
                  <a:moveTo>
                    <a:pt x="0" y="0"/>
                  </a:moveTo>
                  <a:lnTo>
                    <a:pt x="16182973" y="0"/>
                  </a:lnTo>
                </a:path>
              </a:pathLst>
            </a:custGeom>
            <a:ln w="47624">
              <a:solidFill>
                <a:srgbClr val="535353"/>
              </a:solidFill>
            </a:ln>
          </p:spPr>
          <p:txBody>
            <a:bodyPr wrap="square" lIns="0" tIns="0" rIns="0" bIns="0" rtlCol="0"/>
            <a:lstStyle/>
            <a:p>
              <a:endParaRPr/>
            </a:p>
          </p:txBody>
        </p:sp>
        <p:sp>
          <p:nvSpPr>
            <p:cNvPr id="5" name="object 5"/>
            <p:cNvSpPr/>
            <p:nvPr/>
          </p:nvSpPr>
          <p:spPr>
            <a:xfrm>
              <a:off x="11855577" y="2271081"/>
              <a:ext cx="5629275" cy="5629275"/>
            </a:xfrm>
            <a:custGeom>
              <a:avLst/>
              <a:gdLst/>
              <a:ahLst/>
              <a:cxnLst/>
              <a:rect l="l" t="t" r="r" b="b"/>
              <a:pathLst>
                <a:path w="5629275" h="5629275">
                  <a:moveTo>
                    <a:pt x="2814637" y="5629274"/>
                  </a:moveTo>
                  <a:lnTo>
                    <a:pt x="2766156" y="5628865"/>
                  </a:lnTo>
                  <a:lnTo>
                    <a:pt x="2717874" y="5627642"/>
                  </a:lnTo>
                  <a:lnTo>
                    <a:pt x="2669796" y="5625611"/>
                  </a:lnTo>
                  <a:lnTo>
                    <a:pt x="2621929" y="5622780"/>
                  </a:lnTo>
                  <a:lnTo>
                    <a:pt x="2574281" y="5619155"/>
                  </a:lnTo>
                  <a:lnTo>
                    <a:pt x="2526856" y="5614742"/>
                  </a:lnTo>
                  <a:lnTo>
                    <a:pt x="2479663" y="5609548"/>
                  </a:lnTo>
                  <a:lnTo>
                    <a:pt x="2432707" y="5603579"/>
                  </a:lnTo>
                  <a:lnTo>
                    <a:pt x="2385995" y="5596843"/>
                  </a:lnTo>
                  <a:lnTo>
                    <a:pt x="2339534" y="5589345"/>
                  </a:lnTo>
                  <a:lnTo>
                    <a:pt x="2293330" y="5581092"/>
                  </a:lnTo>
                  <a:lnTo>
                    <a:pt x="2247389" y="5572090"/>
                  </a:lnTo>
                  <a:lnTo>
                    <a:pt x="2201719" y="5562347"/>
                  </a:lnTo>
                  <a:lnTo>
                    <a:pt x="2156325" y="5551869"/>
                  </a:lnTo>
                  <a:lnTo>
                    <a:pt x="2111215" y="5540662"/>
                  </a:lnTo>
                  <a:lnTo>
                    <a:pt x="2066395" y="5528732"/>
                  </a:lnTo>
                  <a:lnTo>
                    <a:pt x="2021871" y="5516087"/>
                  </a:lnTo>
                  <a:lnTo>
                    <a:pt x="1977650" y="5502733"/>
                  </a:lnTo>
                  <a:lnTo>
                    <a:pt x="1933738" y="5488677"/>
                  </a:lnTo>
                  <a:lnTo>
                    <a:pt x="1890143" y="5473924"/>
                  </a:lnTo>
                  <a:lnTo>
                    <a:pt x="1846870" y="5458482"/>
                  </a:lnTo>
                  <a:lnTo>
                    <a:pt x="1803926" y="5442358"/>
                  </a:lnTo>
                  <a:lnTo>
                    <a:pt x="1761318" y="5425556"/>
                  </a:lnTo>
                  <a:lnTo>
                    <a:pt x="1719053" y="5408086"/>
                  </a:lnTo>
                  <a:lnTo>
                    <a:pt x="1677136" y="5389952"/>
                  </a:lnTo>
                  <a:lnTo>
                    <a:pt x="1635575" y="5371161"/>
                  </a:lnTo>
                  <a:lnTo>
                    <a:pt x="1594375" y="5351720"/>
                  </a:lnTo>
                  <a:lnTo>
                    <a:pt x="1553544" y="5331636"/>
                  </a:lnTo>
                  <a:lnTo>
                    <a:pt x="1513088" y="5310914"/>
                  </a:lnTo>
                  <a:lnTo>
                    <a:pt x="1473013" y="5289562"/>
                  </a:lnTo>
                  <a:lnTo>
                    <a:pt x="1433327" y="5267586"/>
                  </a:lnTo>
                  <a:lnTo>
                    <a:pt x="1394035" y="5244993"/>
                  </a:lnTo>
                  <a:lnTo>
                    <a:pt x="1355145" y="5221789"/>
                  </a:lnTo>
                  <a:lnTo>
                    <a:pt x="1316662" y="5197981"/>
                  </a:lnTo>
                  <a:lnTo>
                    <a:pt x="1278594" y="5173575"/>
                  </a:lnTo>
                  <a:lnTo>
                    <a:pt x="1240946" y="5148578"/>
                  </a:lnTo>
                  <a:lnTo>
                    <a:pt x="1203726" y="5122996"/>
                  </a:lnTo>
                  <a:lnTo>
                    <a:pt x="1166940" y="5096836"/>
                  </a:lnTo>
                  <a:lnTo>
                    <a:pt x="1130594" y="5070105"/>
                  </a:lnTo>
                  <a:lnTo>
                    <a:pt x="1094696" y="5042809"/>
                  </a:lnTo>
                  <a:lnTo>
                    <a:pt x="1059251" y="5014954"/>
                  </a:lnTo>
                  <a:lnTo>
                    <a:pt x="1024266" y="4986548"/>
                  </a:lnTo>
                  <a:lnTo>
                    <a:pt x="989748" y="4957596"/>
                  </a:lnTo>
                  <a:lnTo>
                    <a:pt x="955703" y="4928105"/>
                  </a:lnTo>
                  <a:lnTo>
                    <a:pt x="922138" y="4898082"/>
                  </a:lnTo>
                  <a:lnTo>
                    <a:pt x="889060" y="4867534"/>
                  </a:lnTo>
                  <a:lnTo>
                    <a:pt x="856474" y="4836466"/>
                  </a:lnTo>
                  <a:lnTo>
                    <a:pt x="824388" y="4804886"/>
                  </a:lnTo>
                  <a:lnTo>
                    <a:pt x="792807" y="4772799"/>
                  </a:lnTo>
                  <a:lnTo>
                    <a:pt x="761740" y="4740214"/>
                  </a:lnTo>
                  <a:lnTo>
                    <a:pt x="731191" y="4707135"/>
                  </a:lnTo>
                  <a:lnTo>
                    <a:pt x="701168" y="4673570"/>
                  </a:lnTo>
                  <a:lnTo>
                    <a:pt x="671678" y="4639525"/>
                  </a:lnTo>
                  <a:lnTo>
                    <a:pt x="642726" y="4605007"/>
                  </a:lnTo>
                  <a:lnTo>
                    <a:pt x="614319" y="4570022"/>
                  </a:lnTo>
                  <a:lnTo>
                    <a:pt x="586464" y="4534578"/>
                  </a:lnTo>
                  <a:lnTo>
                    <a:pt x="559168" y="4498679"/>
                  </a:lnTo>
                  <a:lnTo>
                    <a:pt x="532437" y="4462333"/>
                  </a:lnTo>
                  <a:lnTo>
                    <a:pt x="506277" y="4425547"/>
                  </a:lnTo>
                  <a:lnTo>
                    <a:pt x="480695" y="4388327"/>
                  </a:lnTo>
                  <a:lnTo>
                    <a:pt x="455698" y="4350680"/>
                  </a:lnTo>
                  <a:lnTo>
                    <a:pt x="431292" y="4312611"/>
                  </a:lnTo>
                  <a:lnTo>
                    <a:pt x="407484" y="4274128"/>
                  </a:lnTo>
                  <a:lnTo>
                    <a:pt x="384280" y="4235238"/>
                  </a:lnTo>
                  <a:lnTo>
                    <a:pt x="361687" y="4195946"/>
                  </a:lnTo>
                  <a:lnTo>
                    <a:pt x="339711" y="4156260"/>
                  </a:lnTo>
                  <a:lnTo>
                    <a:pt x="318359" y="4116185"/>
                  </a:lnTo>
                  <a:lnTo>
                    <a:pt x="297638" y="4075729"/>
                  </a:lnTo>
                  <a:lnTo>
                    <a:pt x="277553" y="4034898"/>
                  </a:lnTo>
                  <a:lnTo>
                    <a:pt x="258112" y="3993699"/>
                  </a:lnTo>
                  <a:lnTo>
                    <a:pt x="239322" y="3952137"/>
                  </a:lnTo>
                  <a:lnTo>
                    <a:pt x="221188" y="3910220"/>
                  </a:lnTo>
                  <a:lnTo>
                    <a:pt x="203717" y="3867955"/>
                  </a:lnTo>
                  <a:lnTo>
                    <a:pt x="186916" y="3825347"/>
                  </a:lnTo>
                  <a:lnTo>
                    <a:pt x="170791" y="3782403"/>
                  </a:lnTo>
                  <a:lnTo>
                    <a:pt x="155349" y="3739131"/>
                  </a:lnTo>
                  <a:lnTo>
                    <a:pt x="140597" y="3695535"/>
                  </a:lnTo>
                  <a:lnTo>
                    <a:pt x="126540" y="3651624"/>
                  </a:lnTo>
                  <a:lnTo>
                    <a:pt x="113186" y="3607403"/>
                  </a:lnTo>
                  <a:lnTo>
                    <a:pt x="100541" y="3562879"/>
                  </a:lnTo>
                  <a:lnTo>
                    <a:pt x="88612" y="3518058"/>
                  </a:lnTo>
                  <a:lnTo>
                    <a:pt x="77405" y="3472948"/>
                  </a:lnTo>
                  <a:lnTo>
                    <a:pt x="66926" y="3427555"/>
                  </a:lnTo>
                  <a:lnTo>
                    <a:pt x="57183" y="3381884"/>
                  </a:lnTo>
                  <a:lnTo>
                    <a:pt x="48182" y="3335944"/>
                  </a:lnTo>
                  <a:lnTo>
                    <a:pt x="39929" y="3289739"/>
                  </a:lnTo>
                  <a:lnTo>
                    <a:pt x="32430" y="3243278"/>
                  </a:lnTo>
                  <a:lnTo>
                    <a:pt x="25694" y="3196566"/>
                  </a:lnTo>
                  <a:lnTo>
                    <a:pt x="19725" y="3149610"/>
                  </a:lnTo>
                  <a:lnTo>
                    <a:pt x="14531" y="3102417"/>
                  </a:lnTo>
                  <a:lnTo>
                    <a:pt x="10118" y="3054993"/>
                  </a:lnTo>
                  <a:lnTo>
                    <a:pt x="6493" y="3007344"/>
                  </a:lnTo>
                  <a:lnTo>
                    <a:pt x="3662" y="2959477"/>
                  </a:lnTo>
                  <a:lnTo>
                    <a:pt x="1632" y="2911400"/>
                  </a:lnTo>
                  <a:lnTo>
                    <a:pt x="409" y="2863117"/>
                  </a:lnTo>
                  <a:lnTo>
                    <a:pt x="0" y="2814637"/>
                  </a:lnTo>
                  <a:lnTo>
                    <a:pt x="409" y="2766156"/>
                  </a:lnTo>
                  <a:lnTo>
                    <a:pt x="1632" y="2717874"/>
                  </a:lnTo>
                  <a:lnTo>
                    <a:pt x="3662" y="2669796"/>
                  </a:lnTo>
                  <a:lnTo>
                    <a:pt x="6493" y="2621929"/>
                  </a:lnTo>
                  <a:lnTo>
                    <a:pt x="10118" y="2574281"/>
                  </a:lnTo>
                  <a:lnTo>
                    <a:pt x="14531" y="2526856"/>
                  </a:lnTo>
                  <a:lnTo>
                    <a:pt x="19725" y="2479663"/>
                  </a:lnTo>
                  <a:lnTo>
                    <a:pt x="25694" y="2432707"/>
                  </a:lnTo>
                  <a:lnTo>
                    <a:pt x="32430" y="2385995"/>
                  </a:lnTo>
                  <a:lnTo>
                    <a:pt x="39929" y="2339534"/>
                  </a:lnTo>
                  <a:lnTo>
                    <a:pt x="48182" y="2293330"/>
                  </a:lnTo>
                  <a:lnTo>
                    <a:pt x="57183" y="2247389"/>
                  </a:lnTo>
                  <a:lnTo>
                    <a:pt x="66926" y="2201719"/>
                  </a:lnTo>
                  <a:lnTo>
                    <a:pt x="77405" y="2156325"/>
                  </a:lnTo>
                  <a:lnTo>
                    <a:pt x="88612" y="2111215"/>
                  </a:lnTo>
                  <a:lnTo>
                    <a:pt x="100541" y="2066395"/>
                  </a:lnTo>
                  <a:lnTo>
                    <a:pt x="113186" y="2021871"/>
                  </a:lnTo>
                  <a:lnTo>
                    <a:pt x="126540" y="1977650"/>
                  </a:lnTo>
                  <a:lnTo>
                    <a:pt x="140597" y="1933738"/>
                  </a:lnTo>
                  <a:lnTo>
                    <a:pt x="155349" y="1890143"/>
                  </a:lnTo>
                  <a:lnTo>
                    <a:pt x="170791" y="1846870"/>
                  </a:lnTo>
                  <a:lnTo>
                    <a:pt x="186916" y="1803926"/>
                  </a:lnTo>
                  <a:lnTo>
                    <a:pt x="203717" y="1761318"/>
                  </a:lnTo>
                  <a:lnTo>
                    <a:pt x="221188" y="1719053"/>
                  </a:lnTo>
                  <a:lnTo>
                    <a:pt x="239322" y="1677136"/>
                  </a:lnTo>
                  <a:lnTo>
                    <a:pt x="258112" y="1635575"/>
                  </a:lnTo>
                  <a:lnTo>
                    <a:pt x="277553" y="1594375"/>
                  </a:lnTo>
                  <a:lnTo>
                    <a:pt x="297638" y="1553544"/>
                  </a:lnTo>
                  <a:lnTo>
                    <a:pt x="318359" y="1513088"/>
                  </a:lnTo>
                  <a:lnTo>
                    <a:pt x="339711" y="1473013"/>
                  </a:lnTo>
                  <a:lnTo>
                    <a:pt x="361687" y="1433327"/>
                  </a:lnTo>
                  <a:lnTo>
                    <a:pt x="384280" y="1394035"/>
                  </a:lnTo>
                  <a:lnTo>
                    <a:pt x="407484" y="1355145"/>
                  </a:lnTo>
                  <a:lnTo>
                    <a:pt x="431292" y="1316662"/>
                  </a:lnTo>
                  <a:lnTo>
                    <a:pt x="455698" y="1278594"/>
                  </a:lnTo>
                  <a:lnTo>
                    <a:pt x="480695" y="1240946"/>
                  </a:lnTo>
                  <a:lnTo>
                    <a:pt x="506277" y="1203726"/>
                  </a:lnTo>
                  <a:lnTo>
                    <a:pt x="532437" y="1166940"/>
                  </a:lnTo>
                  <a:lnTo>
                    <a:pt x="559168" y="1130594"/>
                  </a:lnTo>
                  <a:lnTo>
                    <a:pt x="586464" y="1094696"/>
                  </a:lnTo>
                  <a:lnTo>
                    <a:pt x="614319" y="1059251"/>
                  </a:lnTo>
                  <a:lnTo>
                    <a:pt x="642726" y="1024266"/>
                  </a:lnTo>
                  <a:lnTo>
                    <a:pt x="671678" y="989748"/>
                  </a:lnTo>
                  <a:lnTo>
                    <a:pt x="701168" y="955703"/>
                  </a:lnTo>
                  <a:lnTo>
                    <a:pt x="731191" y="922138"/>
                  </a:lnTo>
                  <a:lnTo>
                    <a:pt x="761740" y="889060"/>
                  </a:lnTo>
                  <a:lnTo>
                    <a:pt x="792807" y="856474"/>
                  </a:lnTo>
                  <a:lnTo>
                    <a:pt x="824388" y="824388"/>
                  </a:lnTo>
                  <a:lnTo>
                    <a:pt x="856474" y="792807"/>
                  </a:lnTo>
                  <a:lnTo>
                    <a:pt x="889060" y="761740"/>
                  </a:lnTo>
                  <a:lnTo>
                    <a:pt x="922138" y="731191"/>
                  </a:lnTo>
                  <a:lnTo>
                    <a:pt x="955703" y="701168"/>
                  </a:lnTo>
                  <a:lnTo>
                    <a:pt x="989748" y="671678"/>
                  </a:lnTo>
                  <a:lnTo>
                    <a:pt x="1024266" y="642726"/>
                  </a:lnTo>
                  <a:lnTo>
                    <a:pt x="1059251" y="614319"/>
                  </a:lnTo>
                  <a:lnTo>
                    <a:pt x="1094696" y="586464"/>
                  </a:lnTo>
                  <a:lnTo>
                    <a:pt x="1130594" y="559168"/>
                  </a:lnTo>
                  <a:lnTo>
                    <a:pt x="1166940" y="532437"/>
                  </a:lnTo>
                  <a:lnTo>
                    <a:pt x="1203726" y="506277"/>
                  </a:lnTo>
                  <a:lnTo>
                    <a:pt x="1240946" y="480695"/>
                  </a:lnTo>
                  <a:lnTo>
                    <a:pt x="1278594" y="455698"/>
                  </a:lnTo>
                  <a:lnTo>
                    <a:pt x="1316662" y="431292"/>
                  </a:lnTo>
                  <a:lnTo>
                    <a:pt x="1355145" y="407484"/>
                  </a:lnTo>
                  <a:lnTo>
                    <a:pt x="1394035" y="384280"/>
                  </a:lnTo>
                  <a:lnTo>
                    <a:pt x="1433327" y="361687"/>
                  </a:lnTo>
                  <a:lnTo>
                    <a:pt x="1473013" y="339711"/>
                  </a:lnTo>
                  <a:lnTo>
                    <a:pt x="1513088" y="318359"/>
                  </a:lnTo>
                  <a:lnTo>
                    <a:pt x="1553544" y="297638"/>
                  </a:lnTo>
                  <a:lnTo>
                    <a:pt x="1594375" y="277553"/>
                  </a:lnTo>
                  <a:lnTo>
                    <a:pt x="1635575" y="258112"/>
                  </a:lnTo>
                  <a:lnTo>
                    <a:pt x="1677136" y="239322"/>
                  </a:lnTo>
                  <a:lnTo>
                    <a:pt x="1719053" y="221188"/>
                  </a:lnTo>
                  <a:lnTo>
                    <a:pt x="1761318" y="203717"/>
                  </a:lnTo>
                  <a:lnTo>
                    <a:pt x="1803926" y="186916"/>
                  </a:lnTo>
                  <a:lnTo>
                    <a:pt x="1846870" y="170791"/>
                  </a:lnTo>
                  <a:lnTo>
                    <a:pt x="1890143" y="155349"/>
                  </a:lnTo>
                  <a:lnTo>
                    <a:pt x="1933738" y="140597"/>
                  </a:lnTo>
                  <a:lnTo>
                    <a:pt x="1977650" y="126540"/>
                  </a:lnTo>
                  <a:lnTo>
                    <a:pt x="2021871" y="113186"/>
                  </a:lnTo>
                  <a:lnTo>
                    <a:pt x="2066395" y="100541"/>
                  </a:lnTo>
                  <a:lnTo>
                    <a:pt x="2111215" y="88612"/>
                  </a:lnTo>
                  <a:lnTo>
                    <a:pt x="2156325" y="77405"/>
                  </a:lnTo>
                  <a:lnTo>
                    <a:pt x="2201719" y="66926"/>
                  </a:lnTo>
                  <a:lnTo>
                    <a:pt x="2247389" y="57183"/>
                  </a:lnTo>
                  <a:lnTo>
                    <a:pt x="2293330" y="48182"/>
                  </a:lnTo>
                  <a:lnTo>
                    <a:pt x="2339534" y="39929"/>
                  </a:lnTo>
                  <a:lnTo>
                    <a:pt x="2385995" y="32430"/>
                  </a:lnTo>
                  <a:lnTo>
                    <a:pt x="2432707" y="25694"/>
                  </a:lnTo>
                  <a:lnTo>
                    <a:pt x="2479663" y="19725"/>
                  </a:lnTo>
                  <a:lnTo>
                    <a:pt x="2526856" y="14531"/>
                  </a:lnTo>
                  <a:lnTo>
                    <a:pt x="2574281" y="10118"/>
                  </a:lnTo>
                  <a:lnTo>
                    <a:pt x="2621929" y="6493"/>
                  </a:lnTo>
                  <a:lnTo>
                    <a:pt x="2669796" y="3662"/>
                  </a:lnTo>
                  <a:lnTo>
                    <a:pt x="2717874" y="1632"/>
                  </a:lnTo>
                  <a:lnTo>
                    <a:pt x="2766156" y="409"/>
                  </a:lnTo>
                  <a:lnTo>
                    <a:pt x="2814637" y="0"/>
                  </a:lnTo>
                  <a:lnTo>
                    <a:pt x="2863117" y="409"/>
                  </a:lnTo>
                  <a:lnTo>
                    <a:pt x="2911400" y="1632"/>
                  </a:lnTo>
                  <a:lnTo>
                    <a:pt x="2959477" y="3662"/>
                  </a:lnTo>
                  <a:lnTo>
                    <a:pt x="3007344" y="6493"/>
                  </a:lnTo>
                  <a:lnTo>
                    <a:pt x="3054993" y="10118"/>
                  </a:lnTo>
                  <a:lnTo>
                    <a:pt x="3102417" y="14531"/>
                  </a:lnTo>
                  <a:lnTo>
                    <a:pt x="3149610" y="19725"/>
                  </a:lnTo>
                  <a:lnTo>
                    <a:pt x="3196566" y="25694"/>
                  </a:lnTo>
                  <a:lnTo>
                    <a:pt x="3243278" y="32430"/>
                  </a:lnTo>
                  <a:lnTo>
                    <a:pt x="3289739" y="39929"/>
                  </a:lnTo>
                  <a:lnTo>
                    <a:pt x="3335944" y="48182"/>
                  </a:lnTo>
                  <a:lnTo>
                    <a:pt x="3381884" y="57183"/>
                  </a:lnTo>
                  <a:lnTo>
                    <a:pt x="3427555" y="66926"/>
                  </a:lnTo>
                  <a:lnTo>
                    <a:pt x="3472948" y="77405"/>
                  </a:lnTo>
                  <a:lnTo>
                    <a:pt x="3518058" y="88612"/>
                  </a:lnTo>
                  <a:lnTo>
                    <a:pt x="3562879" y="100541"/>
                  </a:lnTo>
                  <a:lnTo>
                    <a:pt x="3607403" y="113186"/>
                  </a:lnTo>
                  <a:lnTo>
                    <a:pt x="3651624" y="126540"/>
                  </a:lnTo>
                  <a:lnTo>
                    <a:pt x="3695535" y="140597"/>
                  </a:lnTo>
                  <a:lnTo>
                    <a:pt x="3739131" y="155349"/>
                  </a:lnTo>
                  <a:lnTo>
                    <a:pt x="3782403" y="170791"/>
                  </a:lnTo>
                  <a:lnTo>
                    <a:pt x="3825347" y="186916"/>
                  </a:lnTo>
                  <a:lnTo>
                    <a:pt x="3867955" y="203717"/>
                  </a:lnTo>
                  <a:lnTo>
                    <a:pt x="3910220" y="221188"/>
                  </a:lnTo>
                  <a:lnTo>
                    <a:pt x="3952137" y="239322"/>
                  </a:lnTo>
                  <a:lnTo>
                    <a:pt x="3993699" y="258112"/>
                  </a:lnTo>
                  <a:lnTo>
                    <a:pt x="4034898" y="277553"/>
                  </a:lnTo>
                  <a:lnTo>
                    <a:pt x="4075729" y="297638"/>
                  </a:lnTo>
                  <a:lnTo>
                    <a:pt x="4116185" y="318359"/>
                  </a:lnTo>
                  <a:lnTo>
                    <a:pt x="4156260" y="339711"/>
                  </a:lnTo>
                  <a:lnTo>
                    <a:pt x="4195946" y="361687"/>
                  </a:lnTo>
                  <a:lnTo>
                    <a:pt x="4235238" y="384280"/>
                  </a:lnTo>
                  <a:lnTo>
                    <a:pt x="4274128" y="407484"/>
                  </a:lnTo>
                  <a:lnTo>
                    <a:pt x="4312611" y="431292"/>
                  </a:lnTo>
                  <a:lnTo>
                    <a:pt x="4350680" y="455698"/>
                  </a:lnTo>
                  <a:lnTo>
                    <a:pt x="4388327" y="480695"/>
                  </a:lnTo>
                  <a:lnTo>
                    <a:pt x="4425547" y="506277"/>
                  </a:lnTo>
                  <a:lnTo>
                    <a:pt x="4462333" y="532437"/>
                  </a:lnTo>
                  <a:lnTo>
                    <a:pt x="4498679" y="559168"/>
                  </a:lnTo>
                  <a:lnTo>
                    <a:pt x="4534578" y="586464"/>
                  </a:lnTo>
                  <a:lnTo>
                    <a:pt x="4570022" y="614319"/>
                  </a:lnTo>
                  <a:lnTo>
                    <a:pt x="4605007" y="642726"/>
                  </a:lnTo>
                  <a:lnTo>
                    <a:pt x="4639525" y="671678"/>
                  </a:lnTo>
                  <a:lnTo>
                    <a:pt x="4673570" y="701168"/>
                  </a:lnTo>
                  <a:lnTo>
                    <a:pt x="4707135" y="731191"/>
                  </a:lnTo>
                  <a:lnTo>
                    <a:pt x="4740214" y="761740"/>
                  </a:lnTo>
                  <a:lnTo>
                    <a:pt x="4772799" y="792807"/>
                  </a:lnTo>
                  <a:lnTo>
                    <a:pt x="4804886" y="824388"/>
                  </a:lnTo>
                  <a:lnTo>
                    <a:pt x="4836466" y="856474"/>
                  </a:lnTo>
                  <a:lnTo>
                    <a:pt x="4867534" y="889060"/>
                  </a:lnTo>
                  <a:lnTo>
                    <a:pt x="4898082" y="922138"/>
                  </a:lnTo>
                  <a:lnTo>
                    <a:pt x="4928105" y="955703"/>
                  </a:lnTo>
                  <a:lnTo>
                    <a:pt x="4957596" y="989748"/>
                  </a:lnTo>
                  <a:lnTo>
                    <a:pt x="4986548" y="1024266"/>
                  </a:lnTo>
                  <a:lnTo>
                    <a:pt x="5014954" y="1059251"/>
                  </a:lnTo>
                  <a:lnTo>
                    <a:pt x="5042809" y="1094696"/>
                  </a:lnTo>
                  <a:lnTo>
                    <a:pt x="5070105" y="1130594"/>
                  </a:lnTo>
                  <a:lnTo>
                    <a:pt x="5096836" y="1166940"/>
                  </a:lnTo>
                  <a:lnTo>
                    <a:pt x="5122996" y="1203726"/>
                  </a:lnTo>
                  <a:lnTo>
                    <a:pt x="5148578" y="1240946"/>
                  </a:lnTo>
                  <a:lnTo>
                    <a:pt x="5173575" y="1278594"/>
                  </a:lnTo>
                  <a:lnTo>
                    <a:pt x="5197981" y="1316662"/>
                  </a:lnTo>
                  <a:lnTo>
                    <a:pt x="5221789" y="1355145"/>
                  </a:lnTo>
                  <a:lnTo>
                    <a:pt x="5244993" y="1394035"/>
                  </a:lnTo>
                  <a:lnTo>
                    <a:pt x="5267586" y="1433327"/>
                  </a:lnTo>
                  <a:lnTo>
                    <a:pt x="5289562" y="1473013"/>
                  </a:lnTo>
                  <a:lnTo>
                    <a:pt x="5310914" y="1513088"/>
                  </a:lnTo>
                  <a:lnTo>
                    <a:pt x="5331636" y="1553544"/>
                  </a:lnTo>
                  <a:lnTo>
                    <a:pt x="5351720" y="1594375"/>
                  </a:lnTo>
                  <a:lnTo>
                    <a:pt x="5371161" y="1635575"/>
                  </a:lnTo>
                  <a:lnTo>
                    <a:pt x="5389952" y="1677136"/>
                  </a:lnTo>
                  <a:lnTo>
                    <a:pt x="5408086" y="1719053"/>
                  </a:lnTo>
                  <a:lnTo>
                    <a:pt x="5425556" y="1761318"/>
                  </a:lnTo>
                  <a:lnTo>
                    <a:pt x="5442358" y="1803926"/>
                  </a:lnTo>
                  <a:lnTo>
                    <a:pt x="5458482" y="1846870"/>
                  </a:lnTo>
                  <a:lnTo>
                    <a:pt x="5473924" y="1890143"/>
                  </a:lnTo>
                  <a:lnTo>
                    <a:pt x="5488677" y="1933738"/>
                  </a:lnTo>
                  <a:lnTo>
                    <a:pt x="5502733" y="1977650"/>
                  </a:lnTo>
                  <a:lnTo>
                    <a:pt x="5516087" y="2021871"/>
                  </a:lnTo>
                  <a:lnTo>
                    <a:pt x="5528732" y="2066395"/>
                  </a:lnTo>
                  <a:lnTo>
                    <a:pt x="5540662" y="2111215"/>
                  </a:lnTo>
                  <a:lnTo>
                    <a:pt x="5551869" y="2156325"/>
                  </a:lnTo>
                  <a:lnTo>
                    <a:pt x="5562347" y="2201719"/>
                  </a:lnTo>
                  <a:lnTo>
                    <a:pt x="5572090" y="2247389"/>
                  </a:lnTo>
                  <a:lnTo>
                    <a:pt x="5581092" y="2293330"/>
                  </a:lnTo>
                  <a:lnTo>
                    <a:pt x="5589345" y="2339534"/>
                  </a:lnTo>
                  <a:lnTo>
                    <a:pt x="5596843" y="2385995"/>
                  </a:lnTo>
                  <a:lnTo>
                    <a:pt x="5603579" y="2432707"/>
                  </a:lnTo>
                  <a:lnTo>
                    <a:pt x="5609548" y="2479663"/>
                  </a:lnTo>
                  <a:lnTo>
                    <a:pt x="5614742" y="2526856"/>
                  </a:lnTo>
                  <a:lnTo>
                    <a:pt x="5619155" y="2574281"/>
                  </a:lnTo>
                  <a:lnTo>
                    <a:pt x="5622780" y="2621929"/>
                  </a:lnTo>
                  <a:lnTo>
                    <a:pt x="5625611" y="2669796"/>
                  </a:lnTo>
                  <a:lnTo>
                    <a:pt x="5627642" y="2717874"/>
                  </a:lnTo>
                  <a:lnTo>
                    <a:pt x="5628865" y="2766156"/>
                  </a:lnTo>
                  <a:lnTo>
                    <a:pt x="5629274" y="2814637"/>
                  </a:lnTo>
                  <a:lnTo>
                    <a:pt x="5628865" y="2863117"/>
                  </a:lnTo>
                  <a:lnTo>
                    <a:pt x="5627642" y="2911400"/>
                  </a:lnTo>
                  <a:lnTo>
                    <a:pt x="5625611" y="2959477"/>
                  </a:lnTo>
                  <a:lnTo>
                    <a:pt x="5622780" y="3007344"/>
                  </a:lnTo>
                  <a:lnTo>
                    <a:pt x="5619155" y="3054993"/>
                  </a:lnTo>
                  <a:lnTo>
                    <a:pt x="5614742" y="3102417"/>
                  </a:lnTo>
                  <a:lnTo>
                    <a:pt x="5609548" y="3149610"/>
                  </a:lnTo>
                  <a:lnTo>
                    <a:pt x="5603579" y="3196566"/>
                  </a:lnTo>
                  <a:lnTo>
                    <a:pt x="5596843" y="3243278"/>
                  </a:lnTo>
                  <a:lnTo>
                    <a:pt x="5589345" y="3289739"/>
                  </a:lnTo>
                  <a:lnTo>
                    <a:pt x="5581092" y="3335944"/>
                  </a:lnTo>
                  <a:lnTo>
                    <a:pt x="5572090" y="3381884"/>
                  </a:lnTo>
                  <a:lnTo>
                    <a:pt x="5562347" y="3427555"/>
                  </a:lnTo>
                  <a:lnTo>
                    <a:pt x="5551869" y="3472948"/>
                  </a:lnTo>
                  <a:lnTo>
                    <a:pt x="5540662" y="3518058"/>
                  </a:lnTo>
                  <a:lnTo>
                    <a:pt x="5528732" y="3562879"/>
                  </a:lnTo>
                  <a:lnTo>
                    <a:pt x="5516087" y="3607403"/>
                  </a:lnTo>
                  <a:lnTo>
                    <a:pt x="5502733" y="3651624"/>
                  </a:lnTo>
                  <a:lnTo>
                    <a:pt x="5488677" y="3695535"/>
                  </a:lnTo>
                  <a:lnTo>
                    <a:pt x="5473924" y="3739131"/>
                  </a:lnTo>
                  <a:lnTo>
                    <a:pt x="5458482" y="3782403"/>
                  </a:lnTo>
                  <a:lnTo>
                    <a:pt x="5442358" y="3825347"/>
                  </a:lnTo>
                  <a:lnTo>
                    <a:pt x="5425556" y="3867955"/>
                  </a:lnTo>
                  <a:lnTo>
                    <a:pt x="5408086" y="3910220"/>
                  </a:lnTo>
                  <a:lnTo>
                    <a:pt x="5389952" y="3952137"/>
                  </a:lnTo>
                  <a:lnTo>
                    <a:pt x="5371161" y="3993699"/>
                  </a:lnTo>
                  <a:lnTo>
                    <a:pt x="5351720" y="4034898"/>
                  </a:lnTo>
                  <a:lnTo>
                    <a:pt x="5331636" y="4075729"/>
                  </a:lnTo>
                  <a:lnTo>
                    <a:pt x="5310914" y="4116185"/>
                  </a:lnTo>
                  <a:lnTo>
                    <a:pt x="5289562" y="4156260"/>
                  </a:lnTo>
                  <a:lnTo>
                    <a:pt x="5267586" y="4195946"/>
                  </a:lnTo>
                  <a:lnTo>
                    <a:pt x="5244993" y="4235238"/>
                  </a:lnTo>
                  <a:lnTo>
                    <a:pt x="5221789" y="4274128"/>
                  </a:lnTo>
                  <a:lnTo>
                    <a:pt x="5197981" y="4312611"/>
                  </a:lnTo>
                  <a:lnTo>
                    <a:pt x="5173575" y="4350680"/>
                  </a:lnTo>
                  <a:lnTo>
                    <a:pt x="5148578" y="4388327"/>
                  </a:lnTo>
                  <a:lnTo>
                    <a:pt x="5122996" y="4425547"/>
                  </a:lnTo>
                  <a:lnTo>
                    <a:pt x="5096836" y="4462333"/>
                  </a:lnTo>
                  <a:lnTo>
                    <a:pt x="5070105" y="4498679"/>
                  </a:lnTo>
                  <a:lnTo>
                    <a:pt x="5042809" y="4534578"/>
                  </a:lnTo>
                  <a:lnTo>
                    <a:pt x="5014954" y="4570022"/>
                  </a:lnTo>
                  <a:lnTo>
                    <a:pt x="4986548" y="4605007"/>
                  </a:lnTo>
                  <a:lnTo>
                    <a:pt x="4957596" y="4639525"/>
                  </a:lnTo>
                  <a:lnTo>
                    <a:pt x="4928105" y="4673570"/>
                  </a:lnTo>
                  <a:lnTo>
                    <a:pt x="4898082" y="4707135"/>
                  </a:lnTo>
                  <a:lnTo>
                    <a:pt x="4867534" y="4740214"/>
                  </a:lnTo>
                  <a:lnTo>
                    <a:pt x="4836466" y="4772799"/>
                  </a:lnTo>
                  <a:lnTo>
                    <a:pt x="4804886" y="4804886"/>
                  </a:lnTo>
                  <a:lnTo>
                    <a:pt x="4772799" y="4836466"/>
                  </a:lnTo>
                  <a:lnTo>
                    <a:pt x="4740214" y="4867534"/>
                  </a:lnTo>
                  <a:lnTo>
                    <a:pt x="4707135" y="4898082"/>
                  </a:lnTo>
                  <a:lnTo>
                    <a:pt x="4673570" y="4928105"/>
                  </a:lnTo>
                  <a:lnTo>
                    <a:pt x="4639525" y="4957596"/>
                  </a:lnTo>
                  <a:lnTo>
                    <a:pt x="4605007" y="4986548"/>
                  </a:lnTo>
                  <a:lnTo>
                    <a:pt x="4570022" y="5014954"/>
                  </a:lnTo>
                  <a:lnTo>
                    <a:pt x="4534578" y="5042809"/>
                  </a:lnTo>
                  <a:lnTo>
                    <a:pt x="4498679" y="5070105"/>
                  </a:lnTo>
                  <a:lnTo>
                    <a:pt x="4462333" y="5096836"/>
                  </a:lnTo>
                  <a:lnTo>
                    <a:pt x="4425547" y="5122996"/>
                  </a:lnTo>
                  <a:lnTo>
                    <a:pt x="4388327" y="5148578"/>
                  </a:lnTo>
                  <a:lnTo>
                    <a:pt x="4350680" y="5173575"/>
                  </a:lnTo>
                  <a:lnTo>
                    <a:pt x="4312611" y="5197981"/>
                  </a:lnTo>
                  <a:lnTo>
                    <a:pt x="4274128" y="5221789"/>
                  </a:lnTo>
                  <a:lnTo>
                    <a:pt x="4235238" y="5244993"/>
                  </a:lnTo>
                  <a:lnTo>
                    <a:pt x="4195946" y="5267586"/>
                  </a:lnTo>
                  <a:lnTo>
                    <a:pt x="4156260" y="5289562"/>
                  </a:lnTo>
                  <a:lnTo>
                    <a:pt x="4116185" y="5310914"/>
                  </a:lnTo>
                  <a:lnTo>
                    <a:pt x="4075729" y="5331636"/>
                  </a:lnTo>
                  <a:lnTo>
                    <a:pt x="4034898" y="5351720"/>
                  </a:lnTo>
                  <a:lnTo>
                    <a:pt x="3993699" y="5371161"/>
                  </a:lnTo>
                  <a:lnTo>
                    <a:pt x="3952137" y="5389952"/>
                  </a:lnTo>
                  <a:lnTo>
                    <a:pt x="3910220" y="5408086"/>
                  </a:lnTo>
                  <a:lnTo>
                    <a:pt x="3867955" y="5425556"/>
                  </a:lnTo>
                  <a:lnTo>
                    <a:pt x="3825347" y="5442358"/>
                  </a:lnTo>
                  <a:lnTo>
                    <a:pt x="3782403" y="5458482"/>
                  </a:lnTo>
                  <a:lnTo>
                    <a:pt x="3739131" y="5473924"/>
                  </a:lnTo>
                  <a:lnTo>
                    <a:pt x="3695535" y="5488677"/>
                  </a:lnTo>
                  <a:lnTo>
                    <a:pt x="3651624" y="5502733"/>
                  </a:lnTo>
                  <a:lnTo>
                    <a:pt x="3607403" y="5516087"/>
                  </a:lnTo>
                  <a:lnTo>
                    <a:pt x="3562879" y="5528732"/>
                  </a:lnTo>
                  <a:lnTo>
                    <a:pt x="3518058" y="5540662"/>
                  </a:lnTo>
                  <a:lnTo>
                    <a:pt x="3472948" y="5551869"/>
                  </a:lnTo>
                  <a:lnTo>
                    <a:pt x="3427555" y="5562347"/>
                  </a:lnTo>
                  <a:lnTo>
                    <a:pt x="3381884" y="5572090"/>
                  </a:lnTo>
                  <a:lnTo>
                    <a:pt x="3335944" y="5581092"/>
                  </a:lnTo>
                  <a:lnTo>
                    <a:pt x="3289739" y="5589345"/>
                  </a:lnTo>
                  <a:lnTo>
                    <a:pt x="3243278" y="5596843"/>
                  </a:lnTo>
                  <a:lnTo>
                    <a:pt x="3196566" y="5603579"/>
                  </a:lnTo>
                  <a:lnTo>
                    <a:pt x="3149610" y="5609548"/>
                  </a:lnTo>
                  <a:lnTo>
                    <a:pt x="3102417" y="5614742"/>
                  </a:lnTo>
                  <a:lnTo>
                    <a:pt x="3054993" y="5619155"/>
                  </a:lnTo>
                  <a:lnTo>
                    <a:pt x="3007344" y="5622780"/>
                  </a:lnTo>
                  <a:lnTo>
                    <a:pt x="2959477" y="5625611"/>
                  </a:lnTo>
                  <a:lnTo>
                    <a:pt x="2911400" y="5627642"/>
                  </a:lnTo>
                  <a:lnTo>
                    <a:pt x="2863117" y="5628865"/>
                  </a:lnTo>
                  <a:lnTo>
                    <a:pt x="2814637" y="5629274"/>
                  </a:lnTo>
                  <a:close/>
                </a:path>
              </a:pathLst>
            </a:custGeom>
            <a:solidFill>
              <a:srgbClr val="F59E20"/>
            </a:solidFill>
          </p:spPr>
          <p:txBody>
            <a:bodyPr wrap="square" lIns="0" tIns="0" rIns="0" bIns="0" rtlCol="0"/>
            <a:lstStyle/>
            <a:p>
              <a:endParaRPr/>
            </a:p>
          </p:txBody>
        </p:sp>
        <p:sp>
          <p:nvSpPr>
            <p:cNvPr id="6" name="object 6"/>
            <p:cNvSpPr/>
            <p:nvPr/>
          </p:nvSpPr>
          <p:spPr>
            <a:xfrm>
              <a:off x="12101233" y="3072815"/>
              <a:ext cx="5158105" cy="4141470"/>
            </a:xfrm>
            <a:custGeom>
              <a:avLst/>
              <a:gdLst/>
              <a:ahLst/>
              <a:cxnLst/>
              <a:rect l="l" t="t" r="r" b="b"/>
              <a:pathLst>
                <a:path w="5158105" h="4141470">
                  <a:moveTo>
                    <a:pt x="5158029" y="3117875"/>
                  </a:moveTo>
                  <a:lnTo>
                    <a:pt x="0" y="3117875"/>
                  </a:lnTo>
                  <a:lnTo>
                    <a:pt x="0" y="3363455"/>
                  </a:lnTo>
                  <a:lnTo>
                    <a:pt x="4775" y="3410813"/>
                  </a:lnTo>
                  <a:lnTo>
                    <a:pt x="18478" y="3454933"/>
                  </a:lnTo>
                  <a:lnTo>
                    <a:pt x="40157" y="3494862"/>
                  </a:lnTo>
                  <a:lnTo>
                    <a:pt x="68859" y="3529647"/>
                  </a:lnTo>
                  <a:lnTo>
                    <a:pt x="103657" y="3558349"/>
                  </a:lnTo>
                  <a:lnTo>
                    <a:pt x="143586" y="3580028"/>
                  </a:lnTo>
                  <a:lnTo>
                    <a:pt x="187718" y="3593719"/>
                  </a:lnTo>
                  <a:lnTo>
                    <a:pt x="235102" y="3598494"/>
                  </a:lnTo>
                  <a:lnTo>
                    <a:pt x="1991283" y="3598494"/>
                  </a:lnTo>
                  <a:lnTo>
                    <a:pt x="1988400" y="3640188"/>
                  </a:lnTo>
                  <a:lnTo>
                    <a:pt x="1980755" y="3739921"/>
                  </a:lnTo>
                  <a:lnTo>
                    <a:pt x="1969820" y="3859720"/>
                  </a:lnTo>
                  <a:lnTo>
                    <a:pt x="1957070" y="3961587"/>
                  </a:lnTo>
                  <a:lnTo>
                    <a:pt x="1941423" y="4014190"/>
                  </a:lnTo>
                  <a:lnTo>
                    <a:pt x="1916531" y="4051655"/>
                  </a:lnTo>
                  <a:lnTo>
                    <a:pt x="1884807" y="4076776"/>
                  </a:lnTo>
                  <a:lnTo>
                    <a:pt x="1848650" y="4092346"/>
                  </a:lnTo>
                  <a:lnTo>
                    <a:pt x="1810448" y="4101160"/>
                  </a:lnTo>
                  <a:lnTo>
                    <a:pt x="1772589" y="4106011"/>
                  </a:lnTo>
                  <a:lnTo>
                    <a:pt x="1737499" y="4109694"/>
                  </a:lnTo>
                  <a:lnTo>
                    <a:pt x="1707540" y="4115003"/>
                  </a:lnTo>
                  <a:lnTo>
                    <a:pt x="1685137" y="4124718"/>
                  </a:lnTo>
                  <a:lnTo>
                    <a:pt x="1681759" y="4129544"/>
                  </a:lnTo>
                  <a:lnTo>
                    <a:pt x="1681848" y="4135031"/>
                  </a:lnTo>
                  <a:lnTo>
                    <a:pt x="1684883" y="4139527"/>
                  </a:lnTo>
                  <a:lnTo>
                    <a:pt x="1690395" y="4141381"/>
                  </a:lnTo>
                  <a:lnTo>
                    <a:pt x="3465880" y="4141381"/>
                  </a:lnTo>
                  <a:lnTo>
                    <a:pt x="3471392" y="4139527"/>
                  </a:lnTo>
                  <a:lnTo>
                    <a:pt x="3474428" y="4135031"/>
                  </a:lnTo>
                  <a:lnTo>
                    <a:pt x="3474516" y="4129544"/>
                  </a:lnTo>
                  <a:lnTo>
                    <a:pt x="3471138" y="4124718"/>
                  </a:lnTo>
                  <a:lnTo>
                    <a:pt x="3448735" y="4115003"/>
                  </a:lnTo>
                  <a:lnTo>
                    <a:pt x="3418776" y="4109694"/>
                  </a:lnTo>
                  <a:lnTo>
                    <a:pt x="3383686" y="4106011"/>
                  </a:lnTo>
                  <a:lnTo>
                    <a:pt x="3345827" y="4101160"/>
                  </a:lnTo>
                  <a:lnTo>
                    <a:pt x="3307626" y="4092346"/>
                  </a:lnTo>
                  <a:lnTo>
                    <a:pt x="3271456" y="4076776"/>
                  </a:lnTo>
                  <a:lnTo>
                    <a:pt x="3239744" y="4051655"/>
                  </a:lnTo>
                  <a:lnTo>
                    <a:pt x="3214852" y="4014190"/>
                  </a:lnTo>
                  <a:lnTo>
                    <a:pt x="3199206" y="3961587"/>
                  </a:lnTo>
                  <a:lnTo>
                    <a:pt x="3186455" y="3859720"/>
                  </a:lnTo>
                  <a:lnTo>
                    <a:pt x="3175520" y="3739921"/>
                  </a:lnTo>
                  <a:lnTo>
                    <a:pt x="3167875" y="3640188"/>
                  </a:lnTo>
                  <a:lnTo>
                    <a:pt x="3164992" y="3598494"/>
                  </a:lnTo>
                  <a:lnTo>
                    <a:pt x="4922926" y="3598494"/>
                  </a:lnTo>
                  <a:lnTo>
                    <a:pt x="4970310" y="3593719"/>
                  </a:lnTo>
                  <a:lnTo>
                    <a:pt x="5014442" y="3580028"/>
                  </a:lnTo>
                  <a:lnTo>
                    <a:pt x="5054371" y="3558349"/>
                  </a:lnTo>
                  <a:lnTo>
                    <a:pt x="5089169" y="3529647"/>
                  </a:lnTo>
                  <a:lnTo>
                    <a:pt x="5117871" y="3494862"/>
                  </a:lnTo>
                  <a:lnTo>
                    <a:pt x="5139550" y="3454933"/>
                  </a:lnTo>
                  <a:lnTo>
                    <a:pt x="5153253" y="3410813"/>
                  </a:lnTo>
                  <a:lnTo>
                    <a:pt x="5158029" y="3363455"/>
                  </a:lnTo>
                  <a:lnTo>
                    <a:pt x="5158029" y="3117875"/>
                  </a:lnTo>
                  <a:close/>
                </a:path>
                <a:path w="5158105" h="4141470">
                  <a:moveTo>
                    <a:pt x="5158029" y="235051"/>
                  </a:moveTo>
                  <a:lnTo>
                    <a:pt x="5153253" y="187680"/>
                  </a:lnTo>
                  <a:lnTo>
                    <a:pt x="5139550" y="143560"/>
                  </a:lnTo>
                  <a:lnTo>
                    <a:pt x="5117871" y="103632"/>
                  </a:lnTo>
                  <a:lnTo>
                    <a:pt x="5089169" y="68846"/>
                  </a:lnTo>
                  <a:lnTo>
                    <a:pt x="5054371" y="40144"/>
                  </a:lnTo>
                  <a:lnTo>
                    <a:pt x="5014442" y="18478"/>
                  </a:lnTo>
                  <a:lnTo>
                    <a:pt x="4970310" y="4775"/>
                  </a:lnTo>
                  <a:lnTo>
                    <a:pt x="4933454" y="1066"/>
                  </a:lnTo>
                  <a:lnTo>
                    <a:pt x="4933454" y="243814"/>
                  </a:lnTo>
                  <a:lnTo>
                    <a:pt x="4933454" y="2892475"/>
                  </a:lnTo>
                  <a:lnTo>
                    <a:pt x="217551" y="2892475"/>
                  </a:lnTo>
                  <a:lnTo>
                    <a:pt x="217551" y="243814"/>
                  </a:lnTo>
                  <a:lnTo>
                    <a:pt x="4933454" y="243814"/>
                  </a:lnTo>
                  <a:lnTo>
                    <a:pt x="4933454" y="1066"/>
                  </a:lnTo>
                  <a:lnTo>
                    <a:pt x="4922926" y="0"/>
                  </a:lnTo>
                  <a:lnTo>
                    <a:pt x="235102" y="0"/>
                  </a:lnTo>
                  <a:lnTo>
                    <a:pt x="187718" y="4775"/>
                  </a:lnTo>
                  <a:lnTo>
                    <a:pt x="143586" y="18478"/>
                  </a:lnTo>
                  <a:lnTo>
                    <a:pt x="103657" y="40144"/>
                  </a:lnTo>
                  <a:lnTo>
                    <a:pt x="68859" y="68846"/>
                  </a:lnTo>
                  <a:lnTo>
                    <a:pt x="40157" y="103632"/>
                  </a:lnTo>
                  <a:lnTo>
                    <a:pt x="18478" y="143560"/>
                  </a:lnTo>
                  <a:lnTo>
                    <a:pt x="4775" y="187680"/>
                  </a:lnTo>
                  <a:lnTo>
                    <a:pt x="0" y="235051"/>
                  </a:lnTo>
                  <a:lnTo>
                    <a:pt x="0" y="3116999"/>
                  </a:lnTo>
                  <a:lnTo>
                    <a:pt x="5158029" y="3116999"/>
                  </a:lnTo>
                  <a:lnTo>
                    <a:pt x="5158029" y="2892475"/>
                  </a:lnTo>
                  <a:lnTo>
                    <a:pt x="5158029" y="243814"/>
                  </a:lnTo>
                  <a:lnTo>
                    <a:pt x="5158029" y="235051"/>
                  </a:lnTo>
                  <a:close/>
                </a:path>
              </a:pathLst>
            </a:custGeom>
            <a:solidFill>
              <a:srgbClr val="1A213C"/>
            </a:solidFill>
          </p:spPr>
          <p:txBody>
            <a:bodyPr wrap="square" lIns="0" tIns="0" rIns="0" bIns="0" rtlCol="0"/>
            <a:lstStyle/>
            <a:p>
              <a:endParaRPr/>
            </a:p>
          </p:txBody>
        </p:sp>
        <p:pic>
          <p:nvPicPr>
            <p:cNvPr id="7" name="object 7"/>
            <p:cNvPicPr/>
            <p:nvPr/>
          </p:nvPicPr>
          <p:blipFill>
            <a:blip r:embed="rId2" cstate="print"/>
            <a:stretch>
              <a:fillRect/>
            </a:stretch>
          </p:blipFill>
          <p:spPr>
            <a:xfrm>
              <a:off x="12318761" y="3316678"/>
              <a:ext cx="4715968" cy="2649223"/>
            </a:xfrm>
            <a:prstGeom prst="rect">
              <a:avLst/>
            </a:prstGeom>
          </p:spPr>
        </p:pic>
      </p:grpSp>
      <p:sp>
        <p:nvSpPr>
          <p:cNvPr id="8" name="object 8"/>
          <p:cNvSpPr txBox="1"/>
          <p:nvPr/>
        </p:nvSpPr>
        <p:spPr>
          <a:xfrm>
            <a:off x="1016000" y="2477156"/>
            <a:ext cx="9684385" cy="3894656"/>
          </a:xfrm>
          <a:prstGeom prst="rect">
            <a:avLst/>
          </a:prstGeom>
        </p:spPr>
        <p:txBody>
          <a:bodyPr vert="horz" wrap="square" lIns="0" tIns="12700" rIns="0" bIns="0" rtlCol="0">
            <a:spAutoFit/>
          </a:bodyPr>
          <a:lstStyle/>
          <a:p>
            <a:pPr marL="12700" marR="811530">
              <a:lnSpc>
                <a:spcPct val="115399"/>
              </a:lnSpc>
              <a:spcBef>
                <a:spcPts val="100"/>
              </a:spcBef>
            </a:pPr>
            <a:r>
              <a:rPr lang="en-US" sz="2000" dirty="0"/>
              <a:t>A Face Recognition System using machine learning leverages advanced algorithms to identify and verify individuals based on their facial features. It works by first detecting a face in an image or video frame, then extracting key features to create a unique numerical representation known as a facial embedding. These embeddings are compared against a database of known faces using machine learning models trained to recognize patterns and similarities. This technology provides a highly accurate and efficient method for identity verification, making it ideal for applications such as attendance tracking, security access control, and user authentication. Machine learning enhances the system's ability to improve over time with more data, increasing both reliability and robustness in real-world environments.</a:t>
            </a:r>
            <a:endParaRPr lang="en-US" sz="2000" dirty="0">
              <a:latin typeface="Lucida Sans Unicode"/>
              <a:cs typeface="Lucida Sans Unicode"/>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5200" u="heavy" spc="-90" dirty="0">
                <a:uFill>
                  <a:solidFill>
                    <a:srgbClr val="535353"/>
                  </a:solidFill>
                </a:uFill>
                <a:latin typeface="Lucida Sans Unicode"/>
                <a:cs typeface="Lucida Sans Unicode"/>
              </a:rPr>
              <a:t>INTRODUCTION</a:t>
            </a:r>
            <a:endParaRPr sz="5200">
              <a:latin typeface="Lucida Sans Unicode"/>
              <a:cs typeface="Lucida Sans Unicode"/>
            </a:endParaRPr>
          </a:p>
        </p:txBody>
      </p:sp>
      <p:pic>
        <p:nvPicPr>
          <p:cNvPr id="11" name="Picture 2" descr="Brainware University Digital Repository: Home">
            <a:extLst>
              <a:ext uri="{FF2B5EF4-FFF2-40B4-BE49-F238E27FC236}">
                <a16:creationId xmlns:a16="http://schemas.microsoft.com/office/drawing/2014/main" id="{53A496C4-BBA4-5445-9199-0D8938F2B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878" y="388611"/>
            <a:ext cx="2257425" cy="225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4792985" y="2330642"/>
            <a:ext cx="1951355" cy="1628775"/>
          </a:xfrm>
          <a:custGeom>
            <a:avLst/>
            <a:gdLst/>
            <a:ahLst/>
            <a:cxnLst/>
            <a:rect l="l" t="t" r="r" b="b"/>
            <a:pathLst>
              <a:path w="1951355" h="1628775">
                <a:moveTo>
                  <a:pt x="1788622" y="1303019"/>
                </a:moveTo>
                <a:lnTo>
                  <a:pt x="487806" y="1303019"/>
                </a:lnTo>
                <a:lnTo>
                  <a:pt x="444567" y="1297204"/>
                </a:lnTo>
                <a:lnTo>
                  <a:pt x="405722" y="1280790"/>
                </a:lnTo>
                <a:lnTo>
                  <a:pt x="372816" y="1255327"/>
                </a:lnTo>
                <a:lnTo>
                  <a:pt x="347396" y="1222365"/>
                </a:lnTo>
                <a:lnTo>
                  <a:pt x="331010" y="1183453"/>
                </a:lnTo>
                <a:lnTo>
                  <a:pt x="325204" y="1140142"/>
                </a:lnTo>
                <a:lnTo>
                  <a:pt x="325881" y="325754"/>
                </a:lnTo>
                <a:lnTo>
                  <a:pt x="325917" y="282443"/>
                </a:lnTo>
                <a:lnTo>
                  <a:pt x="326017" y="162877"/>
                </a:lnTo>
                <a:lnTo>
                  <a:pt x="331762" y="119566"/>
                </a:lnTo>
                <a:lnTo>
                  <a:pt x="347998" y="80654"/>
                </a:lnTo>
                <a:lnTo>
                  <a:pt x="373222" y="47692"/>
                </a:lnTo>
                <a:lnTo>
                  <a:pt x="405933" y="22229"/>
                </a:lnTo>
                <a:lnTo>
                  <a:pt x="444628" y="5815"/>
                </a:lnTo>
                <a:lnTo>
                  <a:pt x="487806" y="0"/>
                </a:lnTo>
                <a:lnTo>
                  <a:pt x="975612" y="0"/>
                </a:lnTo>
                <a:lnTo>
                  <a:pt x="1138214" y="162877"/>
                </a:lnTo>
                <a:lnTo>
                  <a:pt x="1788622" y="162877"/>
                </a:lnTo>
                <a:lnTo>
                  <a:pt x="1831860" y="168693"/>
                </a:lnTo>
                <a:lnTo>
                  <a:pt x="1870706" y="185107"/>
                </a:lnTo>
                <a:lnTo>
                  <a:pt x="1903612" y="210570"/>
                </a:lnTo>
                <a:lnTo>
                  <a:pt x="1929032" y="243532"/>
                </a:lnTo>
                <a:lnTo>
                  <a:pt x="1945418" y="282443"/>
                </a:lnTo>
                <a:lnTo>
                  <a:pt x="1951224" y="325754"/>
                </a:lnTo>
                <a:lnTo>
                  <a:pt x="1951224" y="570071"/>
                </a:lnTo>
                <a:lnTo>
                  <a:pt x="934961" y="570071"/>
                </a:lnTo>
                <a:lnTo>
                  <a:pt x="569107" y="1058703"/>
                </a:lnTo>
                <a:lnTo>
                  <a:pt x="1951224" y="1058703"/>
                </a:lnTo>
                <a:lnTo>
                  <a:pt x="1951224" y="1140142"/>
                </a:lnTo>
                <a:lnTo>
                  <a:pt x="1945418" y="1183453"/>
                </a:lnTo>
                <a:lnTo>
                  <a:pt x="1929032" y="1222365"/>
                </a:lnTo>
                <a:lnTo>
                  <a:pt x="1903612" y="1255327"/>
                </a:lnTo>
                <a:lnTo>
                  <a:pt x="1870706" y="1280790"/>
                </a:lnTo>
                <a:lnTo>
                  <a:pt x="1831860" y="1297204"/>
                </a:lnTo>
                <a:lnTo>
                  <a:pt x="1788622" y="1303019"/>
                </a:lnTo>
                <a:close/>
              </a:path>
              <a:path w="1951355" h="1628775">
                <a:moveTo>
                  <a:pt x="1626020" y="1628774"/>
                </a:moveTo>
                <a:lnTo>
                  <a:pt x="162602" y="1628774"/>
                </a:lnTo>
                <a:lnTo>
                  <a:pt x="119363" y="1622959"/>
                </a:lnTo>
                <a:lnTo>
                  <a:pt x="80518" y="1606545"/>
                </a:lnTo>
                <a:lnTo>
                  <a:pt x="47611" y="1581082"/>
                </a:lnTo>
                <a:lnTo>
                  <a:pt x="22192" y="1548120"/>
                </a:lnTo>
                <a:lnTo>
                  <a:pt x="5805" y="1509208"/>
                </a:lnTo>
                <a:lnTo>
                  <a:pt x="0" y="1465897"/>
                </a:lnTo>
                <a:lnTo>
                  <a:pt x="813" y="732948"/>
                </a:lnTo>
                <a:lnTo>
                  <a:pt x="0" y="732948"/>
                </a:lnTo>
                <a:lnTo>
                  <a:pt x="0" y="325754"/>
                </a:lnTo>
                <a:lnTo>
                  <a:pt x="162602" y="325754"/>
                </a:lnTo>
                <a:lnTo>
                  <a:pt x="162602" y="1465897"/>
                </a:lnTo>
                <a:lnTo>
                  <a:pt x="1626020" y="1465897"/>
                </a:lnTo>
                <a:lnTo>
                  <a:pt x="1626020" y="1628774"/>
                </a:lnTo>
                <a:close/>
              </a:path>
              <a:path w="1951355" h="1628775">
                <a:moveTo>
                  <a:pt x="1219515" y="936952"/>
                </a:moveTo>
                <a:lnTo>
                  <a:pt x="934961" y="570071"/>
                </a:lnTo>
                <a:lnTo>
                  <a:pt x="1951224" y="570071"/>
                </a:lnTo>
                <a:lnTo>
                  <a:pt x="1951224" y="692229"/>
                </a:lnTo>
                <a:lnTo>
                  <a:pt x="1422768" y="692229"/>
                </a:lnTo>
                <a:lnTo>
                  <a:pt x="1219515" y="936952"/>
                </a:lnTo>
                <a:close/>
              </a:path>
              <a:path w="1951355" h="1628775">
                <a:moveTo>
                  <a:pt x="1951224" y="1058703"/>
                </a:moveTo>
                <a:lnTo>
                  <a:pt x="1707321" y="1058703"/>
                </a:lnTo>
                <a:lnTo>
                  <a:pt x="1422768" y="692229"/>
                </a:lnTo>
                <a:lnTo>
                  <a:pt x="1951224" y="692229"/>
                </a:lnTo>
                <a:lnTo>
                  <a:pt x="1951224" y="1058703"/>
                </a:lnTo>
                <a:close/>
              </a:path>
            </a:pathLst>
          </a:custGeom>
          <a:solidFill>
            <a:srgbClr val="242153"/>
          </a:solidFill>
        </p:spPr>
        <p:txBody>
          <a:bodyPr wrap="square" lIns="0" tIns="0" rIns="0" bIns="0" rtlCol="0"/>
          <a:lstStyle/>
          <a:p>
            <a:endParaRPr/>
          </a:p>
        </p:txBody>
      </p:sp>
      <p:grpSp>
        <p:nvGrpSpPr>
          <p:cNvPr id="8" name="object 8"/>
          <p:cNvGrpSpPr/>
          <p:nvPr/>
        </p:nvGrpSpPr>
        <p:grpSpPr>
          <a:xfrm>
            <a:off x="11639814" y="4040351"/>
            <a:ext cx="1928495" cy="2248535"/>
            <a:chOff x="11639814" y="4040351"/>
            <a:chExt cx="1928495" cy="2248535"/>
          </a:xfrm>
        </p:grpSpPr>
        <p:sp>
          <p:nvSpPr>
            <p:cNvPr id="9" name="object 9"/>
            <p:cNvSpPr/>
            <p:nvPr/>
          </p:nvSpPr>
          <p:spPr>
            <a:xfrm>
              <a:off x="11829402" y="4040351"/>
              <a:ext cx="1739264" cy="2248535"/>
            </a:xfrm>
            <a:custGeom>
              <a:avLst/>
              <a:gdLst/>
              <a:ahLst/>
              <a:cxnLst/>
              <a:rect l="l" t="t" r="r" b="b"/>
              <a:pathLst>
                <a:path w="1739265" h="2248535">
                  <a:moveTo>
                    <a:pt x="1544928" y="2248076"/>
                  </a:moveTo>
                  <a:lnTo>
                    <a:pt x="193898" y="2248076"/>
                  </a:lnTo>
                  <a:lnTo>
                    <a:pt x="149439" y="2242956"/>
                  </a:lnTo>
                  <a:lnTo>
                    <a:pt x="108627" y="2228371"/>
                  </a:lnTo>
                  <a:lnTo>
                    <a:pt x="72625" y="2205486"/>
                  </a:lnTo>
                  <a:lnTo>
                    <a:pt x="42598" y="2175464"/>
                  </a:lnTo>
                  <a:lnTo>
                    <a:pt x="19708" y="2139469"/>
                  </a:lnTo>
                  <a:lnTo>
                    <a:pt x="5121" y="2098665"/>
                  </a:lnTo>
                  <a:lnTo>
                    <a:pt x="0" y="2054215"/>
                  </a:lnTo>
                  <a:lnTo>
                    <a:pt x="0" y="2048752"/>
                  </a:lnTo>
                  <a:lnTo>
                    <a:pt x="129471" y="2048752"/>
                  </a:lnTo>
                  <a:lnTo>
                    <a:pt x="160654" y="2042409"/>
                  </a:lnTo>
                  <a:lnTo>
                    <a:pt x="186120" y="2025104"/>
                  </a:lnTo>
                  <a:lnTo>
                    <a:pt x="203290" y="1999421"/>
                  </a:lnTo>
                  <a:lnTo>
                    <a:pt x="209586" y="1967948"/>
                  </a:lnTo>
                  <a:lnTo>
                    <a:pt x="203290" y="1936447"/>
                  </a:lnTo>
                  <a:lnTo>
                    <a:pt x="186120" y="1910704"/>
                  </a:lnTo>
                  <a:lnTo>
                    <a:pt x="160654" y="1893338"/>
                  </a:lnTo>
                  <a:lnTo>
                    <a:pt x="129471" y="1886967"/>
                  </a:lnTo>
                  <a:lnTo>
                    <a:pt x="0" y="1886967"/>
                  </a:lnTo>
                  <a:lnTo>
                    <a:pt x="8" y="1637856"/>
                  </a:lnTo>
                  <a:lnTo>
                    <a:pt x="129471" y="1637856"/>
                  </a:lnTo>
                  <a:lnTo>
                    <a:pt x="160654" y="1631498"/>
                  </a:lnTo>
                  <a:lnTo>
                    <a:pt x="186120" y="1614152"/>
                  </a:lnTo>
                  <a:lnTo>
                    <a:pt x="203290" y="1588413"/>
                  </a:lnTo>
                  <a:lnTo>
                    <a:pt x="209586" y="1556875"/>
                  </a:lnTo>
                  <a:lnTo>
                    <a:pt x="203290" y="1525402"/>
                  </a:lnTo>
                  <a:lnTo>
                    <a:pt x="186120" y="1499720"/>
                  </a:lnTo>
                  <a:lnTo>
                    <a:pt x="160654" y="1482414"/>
                  </a:lnTo>
                  <a:lnTo>
                    <a:pt x="129427" y="1476062"/>
                  </a:lnTo>
                  <a:lnTo>
                    <a:pt x="0" y="1476062"/>
                  </a:lnTo>
                  <a:lnTo>
                    <a:pt x="0" y="1226960"/>
                  </a:lnTo>
                  <a:lnTo>
                    <a:pt x="129471" y="1226960"/>
                  </a:lnTo>
                  <a:lnTo>
                    <a:pt x="160654" y="1220589"/>
                  </a:lnTo>
                  <a:lnTo>
                    <a:pt x="186120" y="1203223"/>
                  </a:lnTo>
                  <a:lnTo>
                    <a:pt x="203290" y="1177480"/>
                  </a:lnTo>
                  <a:lnTo>
                    <a:pt x="209586" y="1145979"/>
                  </a:lnTo>
                  <a:lnTo>
                    <a:pt x="203290" y="1114492"/>
                  </a:lnTo>
                  <a:lnTo>
                    <a:pt x="186120" y="1088779"/>
                  </a:lnTo>
                  <a:lnTo>
                    <a:pt x="160503" y="1071413"/>
                  </a:lnTo>
                  <a:lnTo>
                    <a:pt x="129298" y="1065051"/>
                  </a:lnTo>
                  <a:lnTo>
                    <a:pt x="0" y="1065051"/>
                  </a:lnTo>
                  <a:lnTo>
                    <a:pt x="0" y="815976"/>
                  </a:lnTo>
                  <a:lnTo>
                    <a:pt x="129471" y="815976"/>
                  </a:lnTo>
                  <a:lnTo>
                    <a:pt x="160654" y="809619"/>
                  </a:lnTo>
                  <a:lnTo>
                    <a:pt x="186120" y="792283"/>
                  </a:lnTo>
                  <a:lnTo>
                    <a:pt x="203290" y="766570"/>
                  </a:lnTo>
                  <a:lnTo>
                    <a:pt x="209586" y="735083"/>
                  </a:lnTo>
                  <a:lnTo>
                    <a:pt x="203290" y="703582"/>
                  </a:lnTo>
                  <a:lnTo>
                    <a:pt x="186120" y="677839"/>
                  </a:lnTo>
                  <a:lnTo>
                    <a:pt x="160654" y="660473"/>
                  </a:lnTo>
                  <a:lnTo>
                    <a:pt x="129471" y="654102"/>
                  </a:lnTo>
                  <a:lnTo>
                    <a:pt x="0" y="654102"/>
                  </a:lnTo>
                  <a:lnTo>
                    <a:pt x="8" y="404992"/>
                  </a:lnTo>
                  <a:lnTo>
                    <a:pt x="129471" y="404992"/>
                  </a:lnTo>
                  <a:lnTo>
                    <a:pt x="160654" y="398635"/>
                  </a:lnTo>
                  <a:lnTo>
                    <a:pt x="186120" y="381299"/>
                  </a:lnTo>
                  <a:lnTo>
                    <a:pt x="203290" y="355586"/>
                  </a:lnTo>
                  <a:lnTo>
                    <a:pt x="209586" y="324099"/>
                  </a:lnTo>
                  <a:lnTo>
                    <a:pt x="203290" y="292612"/>
                  </a:lnTo>
                  <a:lnTo>
                    <a:pt x="186120" y="266899"/>
                  </a:lnTo>
                  <a:lnTo>
                    <a:pt x="160654" y="249563"/>
                  </a:lnTo>
                  <a:lnTo>
                    <a:pt x="129471" y="243206"/>
                  </a:lnTo>
                  <a:lnTo>
                    <a:pt x="0" y="243206"/>
                  </a:lnTo>
                  <a:lnTo>
                    <a:pt x="0" y="193860"/>
                  </a:lnTo>
                  <a:lnTo>
                    <a:pt x="5121" y="149410"/>
                  </a:lnTo>
                  <a:lnTo>
                    <a:pt x="19708" y="108606"/>
                  </a:lnTo>
                  <a:lnTo>
                    <a:pt x="42598" y="72611"/>
                  </a:lnTo>
                  <a:lnTo>
                    <a:pt x="72625" y="42589"/>
                  </a:lnTo>
                  <a:lnTo>
                    <a:pt x="108627" y="19704"/>
                  </a:lnTo>
                  <a:lnTo>
                    <a:pt x="149439" y="5120"/>
                  </a:lnTo>
                  <a:lnTo>
                    <a:pt x="193898" y="0"/>
                  </a:lnTo>
                  <a:lnTo>
                    <a:pt x="1245955" y="0"/>
                  </a:lnTo>
                  <a:lnTo>
                    <a:pt x="1245955" y="390558"/>
                  </a:lnTo>
                  <a:lnTo>
                    <a:pt x="1248940" y="407380"/>
                  </a:lnTo>
                  <a:lnTo>
                    <a:pt x="1257066" y="416254"/>
                  </a:lnTo>
                  <a:lnTo>
                    <a:pt x="1269094" y="416611"/>
                  </a:lnTo>
                  <a:lnTo>
                    <a:pt x="1738827" y="416611"/>
                  </a:lnTo>
                  <a:lnTo>
                    <a:pt x="1738827" y="864802"/>
                  </a:lnTo>
                  <a:lnTo>
                    <a:pt x="499455" y="864802"/>
                  </a:lnTo>
                  <a:lnTo>
                    <a:pt x="466971" y="886330"/>
                  </a:lnTo>
                  <a:lnTo>
                    <a:pt x="464201" y="900049"/>
                  </a:lnTo>
                  <a:lnTo>
                    <a:pt x="466971" y="913769"/>
                  </a:lnTo>
                  <a:lnTo>
                    <a:pt x="474527" y="924973"/>
                  </a:lnTo>
                  <a:lnTo>
                    <a:pt x="485733" y="932527"/>
                  </a:lnTo>
                  <a:lnTo>
                    <a:pt x="499455" y="935297"/>
                  </a:lnTo>
                  <a:lnTo>
                    <a:pt x="1738827" y="935297"/>
                  </a:lnTo>
                  <a:lnTo>
                    <a:pt x="1738827" y="1022446"/>
                  </a:lnTo>
                  <a:lnTo>
                    <a:pt x="499455" y="1022446"/>
                  </a:lnTo>
                  <a:lnTo>
                    <a:pt x="485733" y="1025216"/>
                  </a:lnTo>
                  <a:lnTo>
                    <a:pt x="474527" y="1032770"/>
                  </a:lnTo>
                  <a:lnTo>
                    <a:pt x="466971" y="1043974"/>
                  </a:lnTo>
                  <a:lnTo>
                    <a:pt x="464201" y="1057693"/>
                  </a:lnTo>
                  <a:lnTo>
                    <a:pt x="466971" y="1071413"/>
                  </a:lnTo>
                  <a:lnTo>
                    <a:pt x="474527" y="1082616"/>
                  </a:lnTo>
                  <a:lnTo>
                    <a:pt x="485733" y="1090171"/>
                  </a:lnTo>
                  <a:lnTo>
                    <a:pt x="499455" y="1092941"/>
                  </a:lnTo>
                  <a:lnTo>
                    <a:pt x="1738827" y="1092941"/>
                  </a:lnTo>
                  <a:lnTo>
                    <a:pt x="1738827" y="1194814"/>
                  </a:lnTo>
                  <a:lnTo>
                    <a:pt x="499455" y="1194814"/>
                  </a:lnTo>
                  <a:lnTo>
                    <a:pt x="485733" y="1197584"/>
                  </a:lnTo>
                  <a:lnTo>
                    <a:pt x="474527" y="1205138"/>
                  </a:lnTo>
                  <a:lnTo>
                    <a:pt x="466971" y="1216342"/>
                  </a:lnTo>
                  <a:lnTo>
                    <a:pt x="464201" y="1230062"/>
                  </a:lnTo>
                  <a:lnTo>
                    <a:pt x="466971" y="1243781"/>
                  </a:lnTo>
                  <a:lnTo>
                    <a:pt x="474527" y="1254985"/>
                  </a:lnTo>
                  <a:lnTo>
                    <a:pt x="485733" y="1262539"/>
                  </a:lnTo>
                  <a:lnTo>
                    <a:pt x="499455" y="1265309"/>
                  </a:lnTo>
                  <a:lnTo>
                    <a:pt x="1738827" y="1265309"/>
                  </a:lnTo>
                  <a:lnTo>
                    <a:pt x="1738827" y="2054215"/>
                  </a:lnTo>
                  <a:lnTo>
                    <a:pt x="1733706" y="2098665"/>
                  </a:lnTo>
                  <a:lnTo>
                    <a:pt x="1719118" y="2139469"/>
                  </a:lnTo>
                  <a:lnTo>
                    <a:pt x="1696229" y="2175464"/>
                  </a:lnTo>
                  <a:lnTo>
                    <a:pt x="1666201" y="2205486"/>
                  </a:lnTo>
                  <a:lnTo>
                    <a:pt x="1630199" y="2228371"/>
                  </a:lnTo>
                  <a:lnTo>
                    <a:pt x="1589387" y="2242956"/>
                  </a:lnTo>
                  <a:lnTo>
                    <a:pt x="1544928" y="2248076"/>
                  </a:lnTo>
                  <a:close/>
                </a:path>
                <a:path w="1739265" h="2248535">
                  <a:moveTo>
                    <a:pt x="1738827" y="416611"/>
                  </a:moveTo>
                  <a:lnTo>
                    <a:pt x="1454036" y="416611"/>
                  </a:lnTo>
                  <a:lnTo>
                    <a:pt x="1466065" y="416254"/>
                  </a:lnTo>
                  <a:lnTo>
                    <a:pt x="1474193" y="407380"/>
                  </a:lnTo>
                  <a:lnTo>
                    <a:pt x="1477179" y="390558"/>
                  </a:lnTo>
                  <a:lnTo>
                    <a:pt x="1477179" y="0"/>
                  </a:lnTo>
                  <a:lnTo>
                    <a:pt x="1544928" y="0"/>
                  </a:lnTo>
                  <a:lnTo>
                    <a:pt x="1589387" y="5120"/>
                  </a:lnTo>
                  <a:lnTo>
                    <a:pt x="1630199" y="19704"/>
                  </a:lnTo>
                  <a:lnTo>
                    <a:pt x="1666201" y="42589"/>
                  </a:lnTo>
                  <a:lnTo>
                    <a:pt x="1696229" y="72611"/>
                  </a:lnTo>
                  <a:lnTo>
                    <a:pt x="1719118" y="108606"/>
                  </a:lnTo>
                  <a:lnTo>
                    <a:pt x="1733706" y="149410"/>
                  </a:lnTo>
                  <a:lnTo>
                    <a:pt x="1738827" y="193860"/>
                  </a:lnTo>
                  <a:lnTo>
                    <a:pt x="1738827" y="416611"/>
                  </a:lnTo>
                  <a:close/>
                </a:path>
                <a:path w="1739265" h="2248535">
                  <a:moveTo>
                    <a:pt x="1454036" y="416611"/>
                  </a:moveTo>
                  <a:lnTo>
                    <a:pt x="1269094" y="416611"/>
                  </a:lnTo>
                  <a:lnTo>
                    <a:pt x="1283783" y="407882"/>
                  </a:lnTo>
                  <a:lnTo>
                    <a:pt x="1323735" y="373419"/>
                  </a:lnTo>
                  <a:lnTo>
                    <a:pt x="1341410" y="363322"/>
                  </a:lnTo>
                  <a:lnTo>
                    <a:pt x="1361567" y="359956"/>
                  </a:lnTo>
                  <a:lnTo>
                    <a:pt x="1381724" y="363322"/>
                  </a:lnTo>
                  <a:lnTo>
                    <a:pt x="1399399" y="373419"/>
                  </a:lnTo>
                  <a:lnTo>
                    <a:pt x="1439351" y="407882"/>
                  </a:lnTo>
                  <a:lnTo>
                    <a:pt x="1454036" y="416611"/>
                  </a:lnTo>
                  <a:close/>
                </a:path>
                <a:path w="1739265" h="2248535">
                  <a:moveTo>
                    <a:pt x="1738827" y="935297"/>
                  </a:moveTo>
                  <a:lnTo>
                    <a:pt x="1401232" y="935297"/>
                  </a:lnTo>
                  <a:lnTo>
                    <a:pt x="1414954" y="932527"/>
                  </a:lnTo>
                  <a:lnTo>
                    <a:pt x="1426160" y="924973"/>
                  </a:lnTo>
                  <a:lnTo>
                    <a:pt x="1433716" y="913769"/>
                  </a:lnTo>
                  <a:lnTo>
                    <a:pt x="1436486" y="900049"/>
                  </a:lnTo>
                  <a:lnTo>
                    <a:pt x="1433716" y="886330"/>
                  </a:lnTo>
                  <a:lnTo>
                    <a:pt x="1426160" y="875126"/>
                  </a:lnTo>
                  <a:lnTo>
                    <a:pt x="1414954" y="867572"/>
                  </a:lnTo>
                  <a:lnTo>
                    <a:pt x="1401232" y="864802"/>
                  </a:lnTo>
                  <a:lnTo>
                    <a:pt x="1738827" y="864802"/>
                  </a:lnTo>
                  <a:lnTo>
                    <a:pt x="1738827" y="935297"/>
                  </a:lnTo>
                  <a:close/>
                </a:path>
                <a:path w="1739265" h="2248535">
                  <a:moveTo>
                    <a:pt x="1738827" y="1092941"/>
                  </a:moveTo>
                  <a:lnTo>
                    <a:pt x="1401232" y="1092941"/>
                  </a:lnTo>
                  <a:lnTo>
                    <a:pt x="1414954" y="1090171"/>
                  </a:lnTo>
                  <a:lnTo>
                    <a:pt x="1426160" y="1082616"/>
                  </a:lnTo>
                  <a:lnTo>
                    <a:pt x="1433716" y="1071413"/>
                  </a:lnTo>
                  <a:lnTo>
                    <a:pt x="1436486" y="1057693"/>
                  </a:lnTo>
                  <a:lnTo>
                    <a:pt x="1433716" y="1043974"/>
                  </a:lnTo>
                  <a:lnTo>
                    <a:pt x="1426160" y="1032770"/>
                  </a:lnTo>
                  <a:lnTo>
                    <a:pt x="1414954" y="1025216"/>
                  </a:lnTo>
                  <a:lnTo>
                    <a:pt x="1401232" y="1022446"/>
                  </a:lnTo>
                  <a:lnTo>
                    <a:pt x="1738827" y="1022446"/>
                  </a:lnTo>
                  <a:lnTo>
                    <a:pt x="1738827" y="1092941"/>
                  </a:lnTo>
                  <a:close/>
                </a:path>
                <a:path w="1739265" h="2248535">
                  <a:moveTo>
                    <a:pt x="1738827" y="1265309"/>
                  </a:moveTo>
                  <a:lnTo>
                    <a:pt x="1401232" y="1265309"/>
                  </a:lnTo>
                  <a:lnTo>
                    <a:pt x="1414954" y="1262539"/>
                  </a:lnTo>
                  <a:lnTo>
                    <a:pt x="1426160" y="1254985"/>
                  </a:lnTo>
                  <a:lnTo>
                    <a:pt x="1433716" y="1243781"/>
                  </a:lnTo>
                  <a:lnTo>
                    <a:pt x="1436486" y="1230062"/>
                  </a:lnTo>
                  <a:lnTo>
                    <a:pt x="1433716" y="1216342"/>
                  </a:lnTo>
                  <a:lnTo>
                    <a:pt x="1426160" y="1205138"/>
                  </a:lnTo>
                  <a:lnTo>
                    <a:pt x="1414954" y="1197584"/>
                  </a:lnTo>
                  <a:lnTo>
                    <a:pt x="1401232" y="1194814"/>
                  </a:lnTo>
                  <a:lnTo>
                    <a:pt x="1738827" y="1194814"/>
                  </a:lnTo>
                  <a:lnTo>
                    <a:pt x="1738827" y="1265309"/>
                  </a:lnTo>
                  <a:close/>
                </a:path>
              </a:pathLst>
            </a:custGeom>
            <a:solidFill>
              <a:srgbClr val="B0242A"/>
            </a:solidFill>
          </p:spPr>
          <p:txBody>
            <a:bodyPr wrap="square" lIns="0" tIns="0" rIns="0" bIns="0" rtlCol="0"/>
            <a:lstStyle/>
            <a:p>
              <a:endParaRPr/>
            </a:p>
          </p:txBody>
        </p:sp>
        <p:pic>
          <p:nvPicPr>
            <p:cNvPr id="10" name="object 10"/>
            <p:cNvPicPr/>
            <p:nvPr/>
          </p:nvPicPr>
          <p:blipFill>
            <a:blip r:embed="rId2" cstate="print"/>
            <a:stretch>
              <a:fillRect/>
            </a:stretch>
          </p:blipFill>
          <p:spPr>
            <a:xfrm>
              <a:off x="11639814" y="4283575"/>
              <a:ext cx="189597" cy="161802"/>
            </a:xfrm>
            <a:prstGeom prst="rect">
              <a:avLst/>
            </a:prstGeom>
          </p:spPr>
        </p:pic>
        <p:pic>
          <p:nvPicPr>
            <p:cNvPr id="11" name="object 11"/>
            <p:cNvPicPr/>
            <p:nvPr/>
          </p:nvPicPr>
          <p:blipFill>
            <a:blip r:embed="rId3" cstate="print"/>
            <a:stretch>
              <a:fillRect/>
            </a:stretch>
          </p:blipFill>
          <p:spPr>
            <a:xfrm>
              <a:off x="11639814" y="4694498"/>
              <a:ext cx="189597" cy="161802"/>
            </a:xfrm>
            <a:prstGeom prst="rect">
              <a:avLst/>
            </a:prstGeom>
          </p:spPr>
        </p:pic>
        <p:pic>
          <p:nvPicPr>
            <p:cNvPr id="12" name="object 12"/>
            <p:cNvPicPr/>
            <p:nvPr/>
          </p:nvPicPr>
          <p:blipFill>
            <a:blip r:embed="rId4" cstate="print"/>
            <a:stretch>
              <a:fillRect/>
            </a:stretch>
          </p:blipFill>
          <p:spPr>
            <a:xfrm>
              <a:off x="11639814" y="5105403"/>
              <a:ext cx="189606" cy="161891"/>
            </a:xfrm>
            <a:prstGeom prst="rect">
              <a:avLst/>
            </a:prstGeom>
          </p:spPr>
        </p:pic>
        <p:pic>
          <p:nvPicPr>
            <p:cNvPr id="13" name="object 13"/>
            <p:cNvPicPr/>
            <p:nvPr/>
          </p:nvPicPr>
          <p:blipFill>
            <a:blip r:embed="rId5" cstate="print"/>
            <a:stretch>
              <a:fillRect/>
            </a:stretch>
          </p:blipFill>
          <p:spPr>
            <a:xfrm>
              <a:off x="11639814" y="5516413"/>
              <a:ext cx="189597" cy="161803"/>
            </a:xfrm>
            <a:prstGeom prst="rect">
              <a:avLst/>
            </a:prstGeom>
          </p:spPr>
        </p:pic>
        <p:pic>
          <p:nvPicPr>
            <p:cNvPr id="14" name="object 14"/>
            <p:cNvPicPr/>
            <p:nvPr/>
          </p:nvPicPr>
          <p:blipFill>
            <a:blip r:embed="rId6" cstate="print"/>
            <a:stretch>
              <a:fillRect/>
            </a:stretch>
          </p:blipFill>
          <p:spPr>
            <a:xfrm>
              <a:off x="11639814" y="5927327"/>
              <a:ext cx="189597" cy="161802"/>
            </a:xfrm>
            <a:prstGeom prst="rect">
              <a:avLst/>
            </a:prstGeom>
          </p:spPr>
        </p:pic>
      </p:grpSp>
      <p:sp>
        <p:nvSpPr>
          <p:cNvPr id="16" name="object 16"/>
          <p:cNvSpPr/>
          <p:nvPr/>
        </p:nvSpPr>
        <p:spPr>
          <a:xfrm>
            <a:off x="15740712" y="3984131"/>
            <a:ext cx="0" cy="1238250"/>
          </a:xfrm>
          <a:custGeom>
            <a:avLst/>
            <a:gdLst/>
            <a:ahLst/>
            <a:cxnLst/>
            <a:rect l="l" t="t" r="r" b="b"/>
            <a:pathLst>
              <a:path h="1238250">
                <a:moveTo>
                  <a:pt x="0" y="0"/>
                </a:moveTo>
                <a:lnTo>
                  <a:pt x="0" y="1237783"/>
                </a:lnTo>
              </a:path>
            </a:pathLst>
          </a:custGeom>
          <a:ln w="54428">
            <a:solidFill>
              <a:srgbClr val="AC785B"/>
            </a:solidFill>
          </a:ln>
        </p:spPr>
        <p:txBody>
          <a:bodyPr wrap="square" lIns="0" tIns="0" rIns="0" bIns="0" rtlCol="0"/>
          <a:lstStyle/>
          <a:p>
            <a:endParaRPr/>
          </a:p>
        </p:txBody>
      </p:sp>
      <p:grpSp>
        <p:nvGrpSpPr>
          <p:cNvPr id="17" name="object 17"/>
          <p:cNvGrpSpPr/>
          <p:nvPr/>
        </p:nvGrpSpPr>
        <p:grpSpPr>
          <a:xfrm>
            <a:off x="7446075" y="4602244"/>
            <a:ext cx="2941320" cy="619125"/>
            <a:chOff x="7446075" y="4602244"/>
            <a:chExt cx="2941320" cy="619125"/>
          </a:xfrm>
        </p:grpSpPr>
        <p:sp>
          <p:nvSpPr>
            <p:cNvPr id="18" name="object 18"/>
            <p:cNvSpPr/>
            <p:nvPr/>
          </p:nvSpPr>
          <p:spPr>
            <a:xfrm>
              <a:off x="7476454" y="4641907"/>
              <a:ext cx="1422400" cy="548640"/>
            </a:xfrm>
            <a:custGeom>
              <a:avLst/>
              <a:gdLst/>
              <a:ahLst/>
              <a:cxnLst/>
              <a:rect l="l" t="t" r="r" b="b"/>
              <a:pathLst>
                <a:path w="1422400" h="548639">
                  <a:moveTo>
                    <a:pt x="1422043" y="0"/>
                  </a:moveTo>
                  <a:lnTo>
                    <a:pt x="0" y="548459"/>
                  </a:lnTo>
                </a:path>
              </a:pathLst>
            </a:custGeom>
            <a:ln w="60285">
              <a:solidFill>
                <a:srgbClr val="AC785B"/>
              </a:solidFill>
            </a:ln>
          </p:spPr>
          <p:txBody>
            <a:bodyPr wrap="square" lIns="0" tIns="0" rIns="0" bIns="0" rtlCol="0"/>
            <a:lstStyle/>
            <a:p>
              <a:endParaRPr/>
            </a:p>
          </p:txBody>
        </p:sp>
        <p:sp>
          <p:nvSpPr>
            <p:cNvPr id="19" name="object 19"/>
            <p:cNvSpPr/>
            <p:nvPr/>
          </p:nvSpPr>
          <p:spPr>
            <a:xfrm>
              <a:off x="8938033" y="4632623"/>
              <a:ext cx="1419225" cy="556895"/>
            </a:xfrm>
            <a:custGeom>
              <a:avLst/>
              <a:gdLst/>
              <a:ahLst/>
              <a:cxnLst/>
              <a:rect l="l" t="t" r="r" b="b"/>
              <a:pathLst>
                <a:path w="1419225" h="556895">
                  <a:moveTo>
                    <a:pt x="1418758" y="556498"/>
                  </a:moveTo>
                  <a:lnTo>
                    <a:pt x="0" y="0"/>
                  </a:lnTo>
                </a:path>
              </a:pathLst>
            </a:custGeom>
            <a:ln w="60280">
              <a:solidFill>
                <a:srgbClr val="AC785B"/>
              </a:solidFill>
            </a:ln>
          </p:spPr>
          <p:txBody>
            <a:bodyPr wrap="square" lIns="0" tIns="0" rIns="0" bIns="0" rtlCol="0"/>
            <a:lstStyle/>
            <a:p>
              <a:endParaRPr/>
            </a:p>
          </p:txBody>
        </p:sp>
      </p:grpSp>
      <p:sp>
        <p:nvSpPr>
          <p:cNvPr id="20" name="object 20"/>
          <p:cNvSpPr/>
          <p:nvPr/>
        </p:nvSpPr>
        <p:spPr>
          <a:xfrm>
            <a:off x="8939281" y="6308264"/>
            <a:ext cx="0" cy="1061085"/>
          </a:xfrm>
          <a:custGeom>
            <a:avLst/>
            <a:gdLst/>
            <a:ahLst/>
            <a:cxnLst/>
            <a:rect l="l" t="t" r="r" b="b"/>
            <a:pathLst>
              <a:path h="1061084">
                <a:moveTo>
                  <a:pt x="0" y="0"/>
                </a:moveTo>
                <a:lnTo>
                  <a:pt x="0" y="1060689"/>
                </a:lnTo>
              </a:path>
            </a:pathLst>
          </a:custGeom>
          <a:ln w="60757">
            <a:solidFill>
              <a:srgbClr val="AC785B"/>
            </a:solidFill>
          </a:ln>
        </p:spPr>
        <p:txBody>
          <a:bodyPr wrap="square" lIns="0" tIns="0" rIns="0" bIns="0" rtlCol="0"/>
          <a:lstStyle/>
          <a:p>
            <a:endParaRPr/>
          </a:p>
        </p:txBody>
      </p:sp>
      <p:sp>
        <p:nvSpPr>
          <p:cNvPr id="21" name="object 21"/>
          <p:cNvSpPr/>
          <p:nvPr/>
        </p:nvSpPr>
        <p:spPr>
          <a:xfrm>
            <a:off x="8939281" y="4120873"/>
            <a:ext cx="0" cy="1549400"/>
          </a:xfrm>
          <a:custGeom>
            <a:avLst/>
            <a:gdLst/>
            <a:ahLst/>
            <a:cxnLst/>
            <a:rect l="l" t="t" r="r" b="b"/>
            <a:pathLst>
              <a:path h="1549400">
                <a:moveTo>
                  <a:pt x="0" y="0"/>
                </a:moveTo>
                <a:lnTo>
                  <a:pt x="0" y="1549216"/>
                </a:lnTo>
              </a:path>
            </a:pathLst>
          </a:custGeom>
          <a:ln w="60757">
            <a:solidFill>
              <a:srgbClr val="AC785B"/>
            </a:solidFill>
          </a:ln>
        </p:spPr>
        <p:txBody>
          <a:bodyPr wrap="square" lIns="0" tIns="0" rIns="0" bIns="0" rtlCol="0"/>
          <a:lstStyle/>
          <a:p>
            <a:endParaRPr/>
          </a:p>
        </p:txBody>
      </p:sp>
      <p:grpSp>
        <p:nvGrpSpPr>
          <p:cNvPr id="22" name="object 22"/>
          <p:cNvGrpSpPr/>
          <p:nvPr/>
        </p:nvGrpSpPr>
        <p:grpSpPr>
          <a:xfrm>
            <a:off x="7544029" y="5918297"/>
            <a:ext cx="2856865" cy="2707005"/>
            <a:chOff x="7544029" y="5918297"/>
            <a:chExt cx="2856865" cy="2707005"/>
          </a:xfrm>
        </p:grpSpPr>
        <p:sp>
          <p:nvSpPr>
            <p:cNvPr id="23" name="object 23"/>
            <p:cNvSpPr/>
            <p:nvPr/>
          </p:nvSpPr>
          <p:spPr>
            <a:xfrm>
              <a:off x="8948213" y="5958130"/>
              <a:ext cx="1422400" cy="958215"/>
            </a:xfrm>
            <a:custGeom>
              <a:avLst/>
              <a:gdLst/>
              <a:ahLst/>
              <a:cxnLst/>
              <a:rect l="l" t="t" r="r" b="b"/>
              <a:pathLst>
                <a:path w="1422400" h="958215">
                  <a:moveTo>
                    <a:pt x="0" y="957682"/>
                  </a:moveTo>
                  <a:lnTo>
                    <a:pt x="1422233" y="0"/>
                  </a:lnTo>
                </a:path>
              </a:pathLst>
            </a:custGeom>
            <a:ln w="59623">
              <a:solidFill>
                <a:srgbClr val="AC785B"/>
              </a:solidFill>
            </a:ln>
          </p:spPr>
          <p:txBody>
            <a:bodyPr wrap="square" lIns="0" tIns="0" rIns="0" bIns="0" rtlCol="0"/>
            <a:lstStyle/>
            <a:p>
              <a:endParaRPr/>
            </a:p>
          </p:txBody>
        </p:sp>
        <p:sp>
          <p:nvSpPr>
            <p:cNvPr id="24" name="object 24"/>
            <p:cNvSpPr/>
            <p:nvPr/>
          </p:nvSpPr>
          <p:spPr>
            <a:xfrm>
              <a:off x="7574408" y="5948676"/>
              <a:ext cx="1362075" cy="944880"/>
            </a:xfrm>
            <a:custGeom>
              <a:avLst/>
              <a:gdLst/>
              <a:ahLst/>
              <a:cxnLst/>
              <a:rect l="l" t="t" r="r" b="b"/>
              <a:pathLst>
                <a:path w="1362075" h="944879">
                  <a:moveTo>
                    <a:pt x="0" y="0"/>
                  </a:moveTo>
                  <a:lnTo>
                    <a:pt x="1361960" y="944512"/>
                  </a:lnTo>
                </a:path>
              </a:pathLst>
            </a:custGeom>
            <a:ln w="59568">
              <a:solidFill>
                <a:srgbClr val="AC785B"/>
              </a:solidFill>
            </a:ln>
          </p:spPr>
          <p:txBody>
            <a:bodyPr wrap="square" lIns="0" tIns="0" rIns="0" bIns="0" rtlCol="0"/>
            <a:lstStyle/>
            <a:p>
              <a:endParaRPr/>
            </a:p>
          </p:txBody>
        </p:sp>
        <p:sp>
          <p:nvSpPr>
            <p:cNvPr id="25" name="object 25"/>
            <p:cNvSpPr/>
            <p:nvPr/>
          </p:nvSpPr>
          <p:spPr>
            <a:xfrm>
              <a:off x="8947936" y="6909524"/>
              <a:ext cx="0" cy="514984"/>
            </a:xfrm>
            <a:custGeom>
              <a:avLst/>
              <a:gdLst/>
              <a:ahLst/>
              <a:cxnLst/>
              <a:rect l="l" t="t" r="r" b="b"/>
              <a:pathLst>
                <a:path h="514984">
                  <a:moveTo>
                    <a:pt x="0" y="0"/>
                  </a:moveTo>
                  <a:lnTo>
                    <a:pt x="0" y="514472"/>
                  </a:lnTo>
                </a:path>
              </a:pathLst>
            </a:custGeom>
            <a:ln w="57150">
              <a:solidFill>
                <a:srgbClr val="AC785B"/>
              </a:solidFill>
            </a:ln>
          </p:spPr>
          <p:txBody>
            <a:bodyPr wrap="square" lIns="0" tIns="0" rIns="0" bIns="0" rtlCol="0"/>
            <a:lstStyle/>
            <a:p>
              <a:endParaRPr/>
            </a:p>
          </p:txBody>
        </p:sp>
        <p:sp>
          <p:nvSpPr>
            <p:cNvPr id="26" name="object 26"/>
            <p:cNvSpPr/>
            <p:nvPr/>
          </p:nvSpPr>
          <p:spPr>
            <a:xfrm>
              <a:off x="8009238" y="7434617"/>
              <a:ext cx="942975" cy="1149350"/>
            </a:xfrm>
            <a:custGeom>
              <a:avLst/>
              <a:gdLst/>
              <a:ahLst/>
              <a:cxnLst/>
              <a:rect l="l" t="t" r="r" b="b"/>
              <a:pathLst>
                <a:path w="942975" h="1149350">
                  <a:moveTo>
                    <a:pt x="942514" y="0"/>
                  </a:moveTo>
                  <a:lnTo>
                    <a:pt x="0" y="1148988"/>
                  </a:lnTo>
                </a:path>
              </a:pathLst>
            </a:custGeom>
            <a:ln w="58522">
              <a:solidFill>
                <a:srgbClr val="AC785B"/>
              </a:solidFill>
            </a:ln>
          </p:spPr>
          <p:txBody>
            <a:bodyPr wrap="square" lIns="0" tIns="0" rIns="0" bIns="0" rtlCol="0"/>
            <a:lstStyle/>
            <a:p>
              <a:endParaRPr/>
            </a:p>
          </p:txBody>
        </p:sp>
        <p:sp>
          <p:nvSpPr>
            <p:cNvPr id="27" name="object 27"/>
            <p:cNvSpPr/>
            <p:nvPr/>
          </p:nvSpPr>
          <p:spPr>
            <a:xfrm>
              <a:off x="8960481" y="7436409"/>
              <a:ext cx="735330" cy="1158240"/>
            </a:xfrm>
            <a:custGeom>
              <a:avLst/>
              <a:gdLst/>
              <a:ahLst/>
              <a:cxnLst/>
              <a:rect l="l" t="t" r="r" b="b"/>
              <a:pathLst>
                <a:path w="735329" h="1158240">
                  <a:moveTo>
                    <a:pt x="0" y="0"/>
                  </a:moveTo>
                  <a:lnTo>
                    <a:pt x="734914" y="1158065"/>
                  </a:lnTo>
                </a:path>
              </a:pathLst>
            </a:custGeom>
            <a:ln w="58245">
              <a:solidFill>
                <a:srgbClr val="AC785B"/>
              </a:solidFill>
            </a:ln>
          </p:spPr>
          <p:txBody>
            <a:bodyPr wrap="square" lIns="0" tIns="0" rIns="0" bIns="0" rtlCol="0"/>
            <a:lstStyle/>
            <a:p>
              <a:endParaRPr/>
            </a:p>
          </p:txBody>
        </p:sp>
        <p:sp>
          <p:nvSpPr>
            <p:cNvPr id="28" name="object 28"/>
            <p:cNvSpPr/>
            <p:nvPr/>
          </p:nvSpPr>
          <p:spPr>
            <a:xfrm>
              <a:off x="7688000" y="7455554"/>
              <a:ext cx="1235075" cy="358140"/>
            </a:xfrm>
            <a:custGeom>
              <a:avLst/>
              <a:gdLst/>
              <a:ahLst/>
              <a:cxnLst/>
              <a:rect l="l" t="t" r="r" b="b"/>
              <a:pathLst>
                <a:path w="1235075" h="358140">
                  <a:moveTo>
                    <a:pt x="1235040" y="0"/>
                  </a:moveTo>
                  <a:lnTo>
                    <a:pt x="0" y="357733"/>
                  </a:lnTo>
                </a:path>
              </a:pathLst>
            </a:custGeom>
            <a:ln w="60492">
              <a:solidFill>
                <a:srgbClr val="AC785B"/>
              </a:solidFill>
            </a:ln>
          </p:spPr>
          <p:txBody>
            <a:bodyPr wrap="square" lIns="0" tIns="0" rIns="0" bIns="0" rtlCol="0"/>
            <a:lstStyle/>
            <a:p>
              <a:endParaRPr/>
            </a:p>
          </p:txBody>
        </p:sp>
        <p:sp>
          <p:nvSpPr>
            <p:cNvPr id="29" name="object 29"/>
            <p:cNvSpPr/>
            <p:nvPr/>
          </p:nvSpPr>
          <p:spPr>
            <a:xfrm>
              <a:off x="8959435" y="7459987"/>
              <a:ext cx="1397000" cy="302260"/>
            </a:xfrm>
            <a:custGeom>
              <a:avLst/>
              <a:gdLst/>
              <a:ahLst/>
              <a:cxnLst/>
              <a:rect l="l" t="t" r="r" b="b"/>
              <a:pathLst>
                <a:path w="1397000" h="302259">
                  <a:moveTo>
                    <a:pt x="1396458" y="301916"/>
                  </a:moveTo>
                  <a:lnTo>
                    <a:pt x="0" y="0"/>
                  </a:lnTo>
                </a:path>
              </a:pathLst>
            </a:custGeom>
            <a:ln w="60598">
              <a:solidFill>
                <a:srgbClr val="AC785B"/>
              </a:solidFill>
            </a:ln>
          </p:spPr>
          <p:txBody>
            <a:bodyPr wrap="square" lIns="0" tIns="0" rIns="0" bIns="0" rtlCol="0"/>
            <a:lstStyle/>
            <a:p>
              <a:endParaRPr/>
            </a:p>
          </p:txBody>
        </p:sp>
      </p:grpSp>
      <p:grpSp>
        <p:nvGrpSpPr>
          <p:cNvPr id="30" name="object 30"/>
          <p:cNvGrpSpPr/>
          <p:nvPr/>
        </p:nvGrpSpPr>
        <p:grpSpPr>
          <a:xfrm>
            <a:off x="11967070" y="6290312"/>
            <a:ext cx="1534160" cy="1163955"/>
            <a:chOff x="11967070" y="6290312"/>
            <a:chExt cx="1534160" cy="1163955"/>
          </a:xfrm>
        </p:grpSpPr>
        <p:sp>
          <p:nvSpPr>
            <p:cNvPr id="31" name="object 31"/>
            <p:cNvSpPr/>
            <p:nvPr/>
          </p:nvSpPr>
          <p:spPr>
            <a:xfrm>
              <a:off x="11992218" y="6843133"/>
              <a:ext cx="615315" cy="555625"/>
            </a:xfrm>
            <a:custGeom>
              <a:avLst/>
              <a:gdLst/>
              <a:ahLst/>
              <a:cxnLst/>
              <a:rect l="l" t="t" r="r" b="b"/>
              <a:pathLst>
                <a:path w="615315" h="555625">
                  <a:moveTo>
                    <a:pt x="614751" y="0"/>
                  </a:moveTo>
                  <a:lnTo>
                    <a:pt x="0" y="555432"/>
                  </a:lnTo>
                </a:path>
              </a:pathLst>
            </a:custGeom>
            <a:ln w="49209">
              <a:solidFill>
                <a:srgbClr val="AC785B"/>
              </a:solidFill>
            </a:ln>
          </p:spPr>
          <p:txBody>
            <a:bodyPr wrap="square" lIns="0" tIns="0" rIns="0" bIns="0" rtlCol="0"/>
            <a:lstStyle/>
            <a:p>
              <a:endParaRPr/>
            </a:p>
          </p:txBody>
        </p:sp>
        <p:sp>
          <p:nvSpPr>
            <p:cNvPr id="32" name="object 32"/>
            <p:cNvSpPr/>
            <p:nvPr/>
          </p:nvSpPr>
          <p:spPr>
            <a:xfrm>
              <a:off x="12637239" y="6832773"/>
              <a:ext cx="838835" cy="596265"/>
            </a:xfrm>
            <a:custGeom>
              <a:avLst/>
              <a:gdLst/>
              <a:ahLst/>
              <a:cxnLst/>
              <a:rect l="l" t="t" r="r" b="b"/>
              <a:pathLst>
                <a:path w="838834" h="596265">
                  <a:moveTo>
                    <a:pt x="838830" y="595755"/>
                  </a:moveTo>
                  <a:lnTo>
                    <a:pt x="0" y="0"/>
                  </a:lnTo>
                </a:path>
              </a:pathLst>
            </a:custGeom>
            <a:ln w="49365">
              <a:solidFill>
                <a:srgbClr val="AC785B"/>
              </a:solidFill>
            </a:ln>
          </p:spPr>
          <p:txBody>
            <a:bodyPr wrap="square" lIns="0" tIns="0" rIns="0" bIns="0" rtlCol="0"/>
            <a:lstStyle/>
            <a:p>
              <a:endParaRPr/>
            </a:p>
          </p:txBody>
        </p:sp>
        <p:sp>
          <p:nvSpPr>
            <p:cNvPr id="33" name="object 33"/>
            <p:cNvSpPr/>
            <p:nvPr/>
          </p:nvSpPr>
          <p:spPr>
            <a:xfrm>
              <a:off x="12629105" y="6315461"/>
              <a:ext cx="15875" cy="524510"/>
            </a:xfrm>
            <a:custGeom>
              <a:avLst/>
              <a:gdLst/>
              <a:ahLst/>
              <a:cxnLst/>
              <a:rect l="l" t="t" r="r" b="b"/>
              <a:pathLst>
                <a:path w="15875" h="524509">
                  <a:moveTo>
                    <a:pt x="0" y="524022"/>
                  </a:moveTo>
                  <a:lnTo>
                    <a:pt x="15490" y="0"/>
                  </a:lnTo>
                </a:path>
              </a:pathLst>
            </a:custGeom>
            <a:ln w="47282">
              <a:solidFill>
                <a:srgbClr val="AC785B"/>
              </a:solidFill>
            </a:ln>
          </p:spPr>
          <p:txBody>
            <a:bodyPr wrap="square" lIns="0" tIns="0" rIns="0" bIns="0" rtlCol="0"/>
            <a:lstStyle/>
            <a:p>
              <a:endParaRPr/>
            </a:p>
          </p:txBody>
        </p:sp>
      </p:grpSp>
      <p:sp>
        <p:nvSpPr>
          <p:cNvPr id="34" name="object 34"/>
          <p:cNvSpPr/>
          <p:nvPr/>
        </p:nvSpPr>
        <p:spPr>
          <a:xfrm>
            <a:off x="8373780" y="5670089"/>
            <a:ext cx="1228725" cy="638175"/>
          </a:xfrm>
          <a:custGeom>
            <a:avLst/>
            <a:gdLst/>
            <a:ahLst/>
            <a:cxnLst/>
            <a:rect l="l" t="t" r="r" b="b"/>
            <a:pathLst>
              <a:path w="1228725" h="638175">
                <a:moveTo>
                  <a:pt x="1228614" y="638174"/>
                </a:moveTo>
                <a:lnTo>
                  <a:pt x="0" y="638174"/>
                </a:lnTo>
                <a:lnTo>
                  <a:pt x="0" y="0"/>
                </a:lnTo>
                <a:lnTo>
                  <a:pt x="1228614" y="0"/>
                </a:lnTo>
                <a:lnTo>
                  <a:pt x="1228614" y="638174"/>
                </a:lnTo>
                <a:close/>
              </a:path>
            </a:pathLst>
          </a:custGeom>
          <a:solidFill>
            <a:srgbClr val="ABCCE3"/>
          </a:solidFill>
        </p:spPr>
        <p:txBody>
          <a:bodyPr wrap="square" lIns="0" tIns="0" rIns="0" bIns="0" rtlCol="0"/>
          <a:lstStyle/>
          <a:p>
            <a:endParaRPr/>
          </a:p>
        </p:txBody>
      </p:sp>
      <p:sp>
        <p:nvSpPr>
          <p:cNvPr id="35" name="object 35"/>
          <p:cNvSpPr/>
          <p:nvPr/>
        </p:nvSpPr>
        <p:spPr>
          <a:xfrm>
            <a:off x="9726984" y="5190576"/>
            <a:ext cx="1323975" cy="752475"/>
          </a:xfrm>
          <a:custGeom>
            <a:avLst/>
            <a:gdLst/>
            <a:ahLst/>
            <a:cxnLst/>
            <a:rect l="l" t="t" r="r" b="b"/>
            <a:pathLst>
              <a:path w="1323975" h="752475">
                <a:moveTo>
                  <a:pt x="1323934" y="752475"/>
                </a:moveTo>
                <a:lnTo>
                  <a:pt x="0" y="752475"/>
                </a:lnTo>
                <a:lnTo>
                  <a:pt x="0" y="0"/>
                </a:lnTo>
                <a:lnTo>
                  <a:pt x="1323934" y="0"/>
                </a:lnTo>
                <a:lnTo>
                  <a:pt x="1323934" y="752475"/>
                </a:lnTo>
                <a:close/>
              </a:path>
            </a:pathLst>
          </a:custGeom>
          <a:solidFill>
            <a:srgbClr val="ABCCE3"/>
          </a:solidFill>
        </p:spPr>
        <p:txBody>
          <a:bodyPr wrap="square" lIns="0" tIns="0" rIns="0" bIns="0" rtlCol="0"/>
          <a:lstStyle/>
          <a:p>
            <a:endParaRPr/>
          </a:p>
        </p:txBody>
      </p:sp>
      <p:sp>
        <p:nvSpPr>
          <p:cNvPr id="38" name="object 38"/>
          <p:cNvSpPr txBox="1"/>
          <p:nvPr/>
        </p:nvSpPr>
        <p:spPr>
          <a:xfrm>
            <a:off x="14955375" y="5221914"/>
            <a:ext cx="1524000" cy="514350"/>
          </a:xfrm>
          <a:prstGeom prst="rect">
            <a:avLst/>
          </a:prstGeom>
          <a:solidFill>
            <a:srgbClr val="ABCCE3"/>
          </a:solidFill>
        </p:spPr>
        <p:txBody>
          <a:bodyPr vert="horz" wrap="square" lIns="0" tIns="57785" rIns="0" bIns="0" rtlCol="0">
            <a:spAutoFit/>
          </a:bodyPr>
          <a:lstStyle/>
          <a:p>
            <a:pPr marL="129539">
              <a:lnSpc>
                <a:spcPct val="100000"/>
              </a:lnSpc>
              <a:spcBef>
                <a:spcPts val="455"/>
              </a:spcBef>
            </a:pPr>
            <a:r>
              <a:rPr sz="2600" spc="-270" dirty="0">
                <a:latin typeface="Arial Black"/>
                <a:cs typeface="Arial Black"/>
              </a:rPr>
              <a:t>SAMPLE</a:t>
            </a:r>
            <a:endParaRPr sz="2600">
              <a:latin typeface="Arial Black"/>
              <a:cs typeface="Arial Black"/>
            </a:endParaRPr>
          </a:p>
        </p:txBody>
      </p:sp>
      <p:sp>
        <p:nvSpPr>
          <p:cNvPr id="39" name="object 39"/>
          <p:cNvSpPr txBox="1"/>
          <p:nvPr/>
        </p:nvSpPr>
        <p:spPr>
          <a:xfrm>
            <a:off x="11311808" y="7430190"/>
            <a:ext cx="1333500" cy="476250"/>
          </a:xfrm>
          <a:prstGeom prst="rect">
            <a:avLst/>
          </a:prstGeom>
          <a:solidFill>
            <a:srgbClr val="ABCCE3"/>
          </a:solidFill>
        </p:spPr>
        <p:txBody>
          <a:bodyPr vert="horz" wrap="square" lIns="0" tIns="53340" rIns="0" bIns="0" rtlCol="0">
            <a:spAutoFit/>
          </a:bodyPr>
          <a:lstStyle/>
          <a:p>
            <a:pPr marL="83820">
              <a:lnSpc>
                <a:spcPct val="100000"/>
              </a:lnSpc>
              <a:spcBef>
                <a:spcPts val="420"/>
              </a:spcBef>
            </a:pPr>
            <a:r>
              <a:rPr sz="2250" spc="-20" dirty="0">
                <a:latin typeface="Arial Black"/>
                <a:cs typeface="Arial Black"/>
              </a:rPr>
              <a:t>IMPORT</a:t>
            </a:r>
            <a:endParaRPr sz="2250">
              <a:latin typeface="Arial Black"/>
              <a:cs typeface="Arial Black"/>
            </a:endParaRPr>
          </a:p>
        </p:txBody>
      </p:sp>
      <p:sp>
        <p:nvSpPr>
          <p:cNvPr id="40" name="object 40"/>
          <p:cNvSpPr txBox="1"/>
          <p:nvPr/>
        </p:nvSpPr>
        <p:spPr>
          <a:xfrm>
            <a:off x="12788989" y="7402603"/>
            <a:ext cx="1371600" cy="466725"/>
          </a:xfrm>
          <a:prstGeom prst="rect">
            <a:avLst/>
          </a:prstGeom>
          <a:solidFill>
            <a:srgbClr val="ABCCE3"/>
          </a:solidFill>
        </p:spPr>
        <p:txBody>
          <a:bodyPr vert="horz" wrap="square" lIns="0" tIns="56515" rIns="0" bIns="0" rtlCol="0">
            <a:spAutoFit/>
          </a:bodyPr>
          <a:lstStyle/>
          <a:p>
            <a:pPr marL="125095">
              <a:lnSpc>
                <a:spcPct val="100000"/>
              </a:lnSpc>
              <a:spcBef>
                <a:spcPts val="445"/>
              </a:spcBef>
            </a:pPr>
            <a:r>
              <a:rPr sz="2250" spc="-90" dirty="0">
                <a:latin typeface="Arial Black"/>
                <a:cs typeface="Arial Black"/>
              </a:rPr>
              <a:t>EXPORT</a:t>
            </a:r>
            <a:endParaRPr sz="2250">
              <a:latin typeface="Arial Black"/>
              <a:cs typeface="Arial Black"/>
            </a:endParaRPr>
          </a:p>
        </p:txBody>
      </p:sp>
      <p:sp>
        <p:nvSpPr>
          <p:cNvPr id="41" name="object 41"/>
          <p:cNvSpPr txBox="1"/>
          <p:nvPr/>
        </p:nvSpPr>
        <p:spPr>
          <a:xfrm>
            <a:off x="6833246" y="7840146"/>
            <a:ext cx="1323975" cy="466725"/>
          </a:xfrm>
          <a:prstGeom prst="rect">
            <a:avLst/>
          </a:prstGeom>
          <a:solidFill>
            <a:srgbClr val="ABCCE3"/>
          </a:solidFill>
        </p:spPr>
        <p:txBody>
          <a:bodyPr vert="horz" wrap="square" lIns="0" tIns="55880" rIns="0" bIns="0" rtlCol="0">
            <a:spAutoFit/>
          </a:bodyPr>
          <a:lstStyle/>
          <a:p>
            <a:pPr marL="309245">
              <a:lnSpc>
                <a:spcPct val="100000"/>
              </a:lnSpc>
              <a:spcBef>
                <a:spcPts val="440"/>
              </a:spcBef>
            </a:pPr>
            <a:r>
              <a:rPr sz="2250" spc="-325" dirty="0">
                <a:latin typeface="Arial Black"/>
                <a:cs typeface="Arial Black"/>
              </a:rPr>
              <a:t>SAVE</a:t>
            </a:r>
            <a:endParaRPr sz="2250">
              <a:latin typeface="Arial Black"/>
              <a:cs typeface="Arial Black"/>
            </a:endParaRPr>
          </a:p>
        </p:txBody>
      </p:sp>
      <p:sp>
        <p:nvSpPr>
          <p:cNvPr id="42" name="object 42"/>
          <p:cNvSpPr txBox="1"/>
          <p:nvPr/>
        </p:nvSpPr>
        <p:spPr>
          <a:xfrm>
            <a:off x="7309563" y="8621678"/>
            <a:ext cx="1323975" cy="466725"/>
          </a:xfrm>
          <a:prstGeom prst="rect">
            <a:avLst/>
          </a:prstGeom>
          <a:solidFill>
            <a:srgbClr val="ABCCE3"/>
          </a:solidFill>
        </p:spPr>
        <p:txBody>
          <a:bodyPr vert="horz" wrap="square" lIns="0" tIns="55880" rIns="0" bIns="0" rtlCol="0">
            <a:spAutoFit/>
          </a:bodyPr>
          <a:lstStyle/>
          <a:p>
            <a:pPr marL="78740">
              <a:lnSpc>
                <a:spcPct val="100000"/>
              </a:lnSpc>
              <a:spcBef>
                <a:spcPts val="440"/>
              </a:spcBef>
            </a:pPr>
            <a:r>
              <a:rPr sz="2250" spc="-90" dirty="0">
                <a:latin typeface="Arial Black"/>
                <a:cs typeface="Arial Black"/>
              </a:rPr>
              <a:t>UPDATE</a:t>
            </a:r>
            <a:endParaRPr sz="2250">
              <a:latin typeface="Arial Black"/>
              <a:cs typeface="Arial Black"/>
            </a:endParaRPr>
          </a:p>
        </p:txBody>
      </p:sp>
      <p:sp>
        <p:nvSpPr>
          <p:cNvPr id="43" name="object 43"/>
          <p:cNvSpPr txBox="1"/>
          <p:nvPr/>
        </p:nvSpPr>
        <p:spPr>
          <a:xfrm>
            <a:off x="9066059" y="8621678"/>
            <a:ext cx="1323975" cy="466725"/>
          </a:xfrm>
          <a:prstGeom prst="rect">
            <a:avLst/>
          </a:prstGeom>
          <a:solidFill>
            <a:srgbClr val="ABCCE3"/>
          </a:solidFill>
        </p:spPr>
        <p:txBody>
          <a:bodyPr vert="horz" wrap="square" lIns="0" tIns="55880" rIns="0" bIns="0" rtlCol="0">
            <a:spAutoFit/>
          </a:bodyPr>
          <a:lstStyle/>
          <a:p>
            <a:pPr marL="149225">
              <a:lnSpc>
                <a:spcPct val="100000"/>
              </a:lnSpc>
              <a:spcBef>
                <a:spcPts val="440"/>
              </a:spcBef>
            </a:pPr>
            <a:r>
              <a:rPr sz="2250" spc="-305" dirty="0">
                <a:latin typeface="Arial Black"/>
                <a:cs typeface="Arial Black"/>
              </a:rPr>
              <a:t>DELETE</a:t>
            </a:r>
            <a:endParaRPr sz="2250">
              <a:latin typeface="Arial Black"/>
              <a:cs typeface="Arial Black"/>
            </a:endParaRPr>
          </a:p>
        </p:txBody>
      </p:sp>
      <p:sp>
        <p:nvSpPr>
          <p:cNvPr id="44" name="object 44"/>
          <p:cNvSpPr txBox="1"/>
          <p:nvPr/>
        </p:nvSpPr>
        <p:spPr>
          <a:xfrm>
            <a:off x="9726963" y="7803801"/>
            <a:ext cx="1323975" cy="466725"/>
          </a:xfrm>
          <a:prstGeom prst="rect">
            <a:avLst/>
          </a:prstGeom>
          <a:solidFill>
            <a:srgbClr val="ABCCE3"/>
          </a:solidFill>
        </p:spPr>
        <p:txBody>
          <a:bodyPr vert="horz" wrap="square" lIns="0" tIns="55880" rIns="0" bIns="0" rtlCol="0">
            <a:spAutoFit/>
          </a:bodyPr>
          <a:lstStyle/>
          <a:p>
            <a:pPr marL="244475">
              <a:lnSpc>
                <a:spcPct val="100000"/>
              </a:lnSpc>
              <a:spcBef>
                <a:spcPts val="440"/>
              </a:spcBef>
            </a:pPr>
            <a:r>
              <a:rPr sz="2250" spc="-360" dirty="0">
                <a:latin typeface="Arial Black"/>
                <a:cs typeface="Arial Black"/>
              </a:rPr>
              <a:t>RESET</a:t>
            </a:r>
            <a:endParaRPr sz="2250">
              <a:latin typeface="Arial Black"/>
              <a:cs typeface="Arial Black"/>
            </a:endParaRPr>
          </a:p>
        </p:txBody>
      </p:sp>
      <p:sp>
        <p:nvSpPr>
          <p:cNvPr id="45" name="object 45"/>
          <p:cNvSpPr txBox="1"/>
          <p:nvPr/>
        </p:nvSpPr>
        <p:spPr>
          <a:xfrm>
            <a:off x="6792007" y="5219003"/>
            <a:ext cx="1368831" cy="324961"/>
          </a:xfrm>
          <a:prstGeom prst="rect">
            <a:avLst/>
          </a:prstGeom>
          <a:solidFill>
            <a:srgbClr val="ABCCE3"/>
          </a:solidFill>
        </p:spPr>
        <p:txBody>
          <a:bodyPr vert="horz" wrap="square" lIns="0" tIns="4445" rIns="0" bIns="0" rtlCol="0">
            <a:spAutoFit/>
          </a:bodyPr>
          <a:lstStyle/>
          <a:p>
            <a:pPr marL="182245" marR="167005" indent="-95885">
              <a:lnSpc>
                <a:spcPts val="2740"/>
              </a:lnSpc>
              <a:spcBef>
                <a:spcPts val="35"/>
              </a:spcBef>
            </a:pPr>
            <a:r>
              <a:rPr lang="en-US" sz="1800" spc="-190" dirty="0">
                <a:latin typeface="Arial Black"/>
                <a:cs typeface="Arial Black"/>
              </a:rPr>
              <a:t>Pic Details</a:t>
            </a:r>
            <a:endParaRPr sz="1800" dirty="0">
              <a:latin typeface="Arial Black"/>
              <a:cs typeface="Arial Black"/>
            </a:endParaRPr>
          </a:p>
        </p:txBody>
      </p:sp>
      <p:sp>
        <p:nvSpPr>
          <p:cNvPr id="46" name="object 46"/>
          <p:cNvSpPr txBox="1"/>
          <p:nvPr/>
        </p:nvSpPr>
        <p:spPr>
          <a:xfrm>
            <a:off x="8373780" y="5670089"/>
            <a:ext cx="1228725" cy="332740"/>
          </a:xfrm>
          <a:prstGeom prst="rect">
            <a:avLst/>
          </a:prstGeom>
          <a:solidFill>
            <a:srgbClr val="ABCCE3"/>
          </a:solidFill>
        </p:spPr>
        <p:txBody>
          <a:bodyPr vert="horz" wrap="square" lIns="0" tIns="0" rIns="0" bIns="0" rtlCol="0">
            <a:spAutoFit/>
          </a:bodyPr>
          <a:lstStyle/>
          <a:p>
            <a:pPr marL="192405">
              <a:lnSpc>
                <a:spcPts val="2190"/>
              </a:lnSpc>
            </a:pPr>
            <a:r>
              <a:rPr sz="1850" spc="-10" dirty="0">
                <a:latin typeface="Arial Black"/>
                <a:cs typeface="Arial Black"/>
              </a:rPr>
              <a:t>PHOTO</a:t>
            </a:r>
            <a:endParaRPr sz="1850">
              <a:latin typeface="Arial Black"/>
              <a:cs typeface="Arial Black"/>
            </a:endParaRPr>
          </a:p>
        </p:txBody>
      </p:sp>
      <p:sp>
        <p:nvSpPr>
          <p:cNvPr id="47" name="object 47"/>
          <p:cNvSpPr txBox="1"/>
          <p:nvPr/>
        </p:nvSpPr>
        <p:spPr>
          <a:xfrm>
            <a:off x="8373780" y="6002628"/>
            <a:ext cx="1228725" cy="306070"/>
          </a:xfrm>
          <a:prstGeom prst="rect">
            <a:avLst/>
          </a:prstGeom>
          <a:solidFill>
            <a:srgbClr val="ABCCE3"/>
          </a:solidFill>
        </p:spPr>
        <p:txBody>
          <a:bodyPr vert="horz" wrap="square" lIns="0" tIns="16510" rIns="0" bIns="0" rtlCol="0">
            <a:spAutoFit/>
          </a:bodyPr>
          <a:lstStyle/>
          <a:p>
            <a:pPr marL="148590">
              <a:lnSpc>
                <a:spcPct val="100000"/>
              </a:lnSpc>
              <a:spcBef>
                <a:spcPts val="130"/>
              </a:spcBef>
            </a:pPr>
            <a:r>
              <a:rPr sz="1850" spc="-40" dirty="0">
                <a:latin typeface="Arial Black"/>
                <a:cs typeface="Arial Black"/>
              </a:rPr>
              <a:t>SAMPLE</a:t>
            </a:r>
            <a:endParaRPr sz="1850">
              <a:latin typeface="Arial Black"/>
              <a:cs typeface="Arial Black"/>
            </a:endParaRPr>
          </a:p>
        </p:txBody>
      </p:sp>
      <p:sp>
        <p:nvSpPr>
          <p:cNvPr id="48" name="object 48"/>
          <p:cNvSpPr txBox="1"/>
          <p:nvPr/>
        </p:nvSpPr>
        <p:spPr>
          <a:xfrm>
            <a:off x="9726984" y="5190576"/>
            <a:ext cx="1323975" cy="394335"/>
          </a:xfrm>
          <a:prstGeom prst="rect">
            <a:avLst/>
          </a:prstGeom>
          <a:solidFill>
            <a:srgbClr val="ABCCE3"/>
          </a:solidFill>
        </p:spPr>
        <p:txBody>
          <a:bodyPr vert="horz" wrap="square" lIns="0" tIns="19685" rIns="0" bIns="0" rtlCol="0">
            <a:spAutoFit/>
          </a:bodyPr>
          <a:lstStyle/>
          <a:p>
            <a:pPr marL="244475">
              <a:lnSpc>
                <a:spcPct val="100000"/>
              </a:lnSpc>
              <a:spcBef>
                <a:spcPts val="155"/>
              </a:spcBef>
            </a:pPr>
            <a:r>
              <a:rPr sz="2050" spc="-10" dirty="0">
                <a:latin typeface="Arial Black"/>
                <a:cs typeface="Arial Black"/>
              </a:rPr>
              <a:t>TRAIN</a:t>
            </a:r>
            <a:endParaRPr sz="2050">
              <a:latin typeface="Arial Black"/>
              <a:cs typeface="Arial Black"/>
            </a:endParaRPr>
          </a:p>
        </p:txBody>
      </p:sp>
      <p:sp>
        <p:nvSpPr>
          <p:cNvPr id="49" name="object 49"/>
          <p:cNvSpPr txBox="1"/>
          <p:nvPr/>
        </p:nvSpPr>
        <p:spPr>
          <a:xfrm>
            <a:off x="9726984" y="5584396"/>
            <a:ext cx="1323975" cy="358775"/>
          </a:xfrm>
          <a:prstGeom prst="rect">
            <a:avLst/>
          </a:prstGeom>
          <a:solidFill>
            <a:srgbClr val="ABCCE3"/>
          </a:solidFill>
        </p:spPr>
        <p:txBody>
          <a:bodyPr vert="horz" wrap="square" lIns="0" tIns="20320" rIns="0" bIns="0" rtlCol="0">
            <a:spAutoFit/>
          </a:bodyPr>
          <a:lstStyle/>
          <a:p>
            <a:pPr marL="327660">
              <a:lnSpc>
                <a:spcPct val="100000"/>
              </a:lnSpc>
              <a:spcBef>
                <a:spcPts val="160"/>
              </a:spcBef>
            </a:pPr>
            <a:r>
              <a:rPr sz="2050" spc="-20" dirty="0">
                <a:latin typeface="Arial Black"/>
                <a:cs typeface="Arial Black"/>
              </a:rPr>
              <a:t>DATA</a:t>
            </a:r>
            <a:endParaRPr sz="2050">
              <a:latin typeface="Arial Black"/>
              <a:cs typeface="Arial Black"/>
            </a:endParaRPr>
          </a:p>
        </p:txBody>
      </p:sp>
      <p:grpSp>
        <p:nvGrpSpPr>
          <p:cNvPr id="59" name="object 59"/>
          <p:cNvGrpSpPr/>
          <p:nvPr/>
        </p:nvGrpSpPr>
        <p:grpSpPr>
          <a:xfrm>
            <a:off x="2547287" y="966790"/>
            <a:ext cx="14697710" cy="8277225"/>
            <a:chOff x="2557945" y="1028700"/>
            <a:chExt cx="14697710" cy="8277225"/>
          </a:xfrm>
        </p:grpSpPr>
        <p:sp>
          <p:nvSpPr>
            <p:cNvPr id="60" name="object 60"/>
            <p:cNvSpPr/>
            <p:nvPr/>
          </p:nvSpPr>
          <p:spPr>
            <a:xfrm>
              <a:off x="6276368" y="1052512"/>
              <a:ext cx="0" cy="8181975"/>
            </a:xfrm>
            <a:custGeom>
              <a:avLst/>
              <a:gdLst/>
              <a:ahLst/>
              <a:cxnLst/>
              <a:rect l="l" t="t" r="r" b="b"/>
              <a:pathLst>
                <a:path h="8181975">
                  <a:moveTo>
                    <a:pt x="0" y="8181974"/>
                  </a:moveTo>
                  <a:lnTo>
                    <a:pt x="0" y="0"/>
                  </a:lnTo>
                </a:path>
              </a:pathLst>
            </a:custGeom>
            <a:ln w="47624">
              <a:solidFill>
                <a:srgbClr val="AC785B"/>
              </a:solidFill>
            </a:ln>
          </p:spPr>
          <p:txBody>
            <a:bodyPr wrap="square" lIns="0" tIns="0" rIns="0" bIns="0" rtlCol="0"/>
            <a:lstStyle/>
            <a:p>
              <a:endParaRPr/>
            </a:p>
          </p:txBody>
        </p:sp>
        <p:sp>
          <p:nvSpPr>
            <p:cNvPr id="61" name="object 61"/>
            <p:cNvSpPr/>
            <p:nvPr/>
          </p:nvSpPr>
          <p:spPr>
            <a:xfrm>
              <a:off x="6300190" y="1052512"/>
              <a:ext cx="9373235" cy="0"/>
            </a:xfrm>
            <a:custGeom>
              <a:avLst/>
              <a:gdLst/>
              <a:ahLst/>
              <a:cxnLst/>
              <a:rect l="l" t="t" r="r" b="b"/>
              <a:pathLst>
                <a:path w="9373235">
                  <a:moveTo>
                    <a:pt x="0" y="0"/>
                  </a:moveTo>
                  <a:lnTo>
                    <a:pt x="9372696" y="0"/>
                  </a:lnTo>
                </a:path>
              </a:pathLst>
            </a:custGeom>
            <a:ln w="47624">
              <a:solidFill>
                <a:srgbClr val="AC785B"/>
              </a:solidFill>
            </a:ln>
          </p:spPr>
          <p:txBody>
            <a:bodyPr wrap="square" lIns="0" tIns="0" rIns="0" bIns="0" rtlCol="0"/>
            <a:lstStyle/>
            <a:p>
              <a:endParaRPr/>
            </a:p>
          </p:txBody>
        </p:sp>
        <p:sp>
          <p:nvSpPr>
            <p:cNvPr id="62" name="object 62"/>
            <p:cNvSpPr/>
            <p:nvPr/>
          </p:nvSpPr>
          <p:spPr>
            <a:xfrm>
              <a:off x="15692765" y="1081185"/>
              <a:ext cx="0" cy="752475"/>
            </a:xfrm>
            <a:custGeom>
              <a:avLst/>
              <a:gdLst/>
              <a:ahLst/>
              <a:cxnLst/>
              <a:rect l="l" t="t" r="r" b="b"/>
              <a:pathLst>
                <a:path h="752475">
                  <a:moveTo>
                    <a:pt x="0" y="0"/>
                  </a:moveTo>
                  <a:lnTo>
                    <a:pt x="0" y="752435"/>
                  </a:lnTo>
                </a:path>
              </a:pathLst>
            </a:custGeom>
            <a:ln w="57203">
              <a:solidFill>
                <a:srgbClr val="AC785B"/>
              </a:solidFill>
            </a:ln>
          </p:spPr>
          <p:txBody>
            <a:bodyPr wrap="square" lIns="0" tIns="0" rIns="0" bIns="0" rtlCol="0"/>
            <a:lstStyle/>
            <a:p>
              <a:endParaRPr/>
            </a:p>
          </p:txBody>
        </p:sp>
        <p:pic>
          <p:nvPicPr>
            <p:cNvPr id="63" name="object 63"/>
            <p:cNvPicPr/>
            <p:nvPr/>
          </p:nvPicPr>
          <p:blipFill>
            <a:blip r:embed="rId7" cstate="print"/>
            <a:stretch>
              <a:fillRect/>
            </a:stretch>
          </p:blipFill>
          <p:spPr>
            <a:xfrm>
              <a:off x="15578446" y="1833636"/>
              <a:ext cx="228637" cy="171594"/>
            </a:xfrm>
            <a:prstGeom prst="rect">
              <a:avLst/>
            </a:prstGeom>
          </p:spPr>
        </p:pic>
        <p:sp>
          <p:nvSpPr>
            <p:cNvPr id="64" name="object 64"/>
            <p:cNvSpPr/>
            <p:nvPr/>
          </p:nvSpPr>
          <p:spPr>
            <a:xfrm>
              <a:off x="8946946" y="1104998"/>
              <a:ext cx="0" cy="752475"/>
            </a:xfrm>
            <a:custGeom>
              <a:avLst/>
              <a:gdLst/>
              <a:ahLst/>
              <a:cxnLst/>
              <a:rect l="l" t="t" r="r" b="b"/>
              <a:pathLst>
                <a:path h="752475">
                  <a:moveTo>
                    <a:pt x="0" y="0"/>
                  </a:moveTo>
                  <a:lnTo>
                    <a:pt x="0" y="752435"/>
                  </a:lnTo>
                </a:path>
              </a:pathLst>
            </a:custGeom>
            <a:ln w="57203">
              <a:solidFill>
                <a:srgbClr val="AC785B"/>
              </a:solidFill>
            </a:ln>
          </p:spPr>
          <p:txBody>
            <a:bodyPr wrap="square" lIns="0" tIns="0" rIns="0" bIns="0" rtlCol="0"/>
            <a:lstStyle/>
            <a:p>
              <a:endParaRPr/>
            </a:p>
          </p:txBody>
        </p:sp>
        <p:pic>
          <p:nvPicPr>
            <p:cNvPr id="65" name="object 65"/>
            <p:cNvPicPr/>
            <p:nvPr/>
          </p:nvPicPr>
          <p:blipFill>
            <a:blip r:embed="rId7" cstate="print"/>
            <a:stretch>
              <a:fillRect/>
            </a:stretch>
          </p:blipFill>
          <p:spPr>
            <a:xfrm>
              <a:off x="8832627" y="1857448"/>
              <a:ext cx="228637" cy="171594"/>
            </a:xfrm>
            <a:prstGeom prst="rect">
              <a:avLst/>
            </a:prstGeom>
          </p:spPr>
        </p:pic>
        <p:sp>
          <p:nvSpPr>
            <p:cNvPr id="66" name="object 66"/>
            <p:cNvSpPr/>
            <p:nvPr/>
          </p:nvSpPr>
          <p:spPr>
            <a:xfrm>
              <a:off x="12511079" y="1081137"/>
              <a:ext cx="0" cy="2705100"/>
            </a:xfrm>
            <a:custGeom>
              <a:avLst/>
              <a:gdLst/>
              <a:ahLst/>
              <a:cxnLst/>
              <a:rect l="l" t="t" r="r" b="b"/>
              <a:pathLst>
                <a:path h="2705100">
                  <a:moveTo>
                    <a:pt x="0" y="0"/>
                  </a:moveTo>
                  <a:lnTo>
                    <a:pt x="0" y="2705025"/>
                  </a:lnTo>
                </a:path>
              </a:pathLst>
            </a:custGeom>
            <a:ln w="57191">
              <a:solidFill>
                <a:srgbClr val="AC785B"/>
              </a:solidFill>
            </a:ln>
          </p:spPr>
          <p:txBody>
            <a:bodyPr wrap="square" lIns="0" tIns="0" rIns="0" bIns="0" rtlCol="0"/>
            <a:lstStyle/>
            <a:p>
              <a:endParaRPr/>
            </a:p>
          </p:txBody>
        </p:sp>
        <p:pic>
          <p:nvPicPr>
            <p:cNvPr id="67" name="object 67"/>
            <p:cNvPicPr/>
            <p:nvPr/>
          </p:nvPicPr>
          <p:blipFill>
            <a:blip r:embed="rId8" cstate="print"/>
            <a:stretch>
              <a:fillRect/>
            </a:stretch>
          </p:blipFill>
          <p:spPr>
            <a:xfrm>
              <a:off x="12396765" y="3786171"/>
              <a:ext cx="228628" cy="171560"/>
            </a:xfrm>
            <a:prstGeom prst="rect">
              <a:avLst/>
            </a:prstGeom>
          </p:spPr>
        </p:pic>
        <p:sp>
          <p:nvSpPr>
            <p:cNvPr id="68" name="object 68"/>
            <p:cNvSpPr/>
            <p:nvPr/>
          </p:nvSpPr>
          <p:spPr>
            <a:xfrm>
              <a:off x="6029937" y="2028193"/>
              <a:ext cx="199390" cy="0"/>
            </a:xfrm>
            <a:custGeom>
              <a:avLst/>
              <a:gdLst/>
              <a:ahLst/>
              <a:cxnLst/>
              <a:rect l="l" t="t" r="r" b="b"/>
              <a:pathLst>
                <a:path w="199389">
                  <a:moveTo>
                    <a:pt x="0" y="0"/>
                  </a:moveTo>
                  <a:lnTo>
                    <a:pt x="198961" y="0"/>
                  </a:lnTo>
                </a:path>
              </a:pathLst>
            </a:custGeom>
            <a:ln w="57150">
              <a:solidFill>
                <a:srgbClr val="AC785B"/>
              </a:solidFill>
            </a:ln>
          </p:spPr>
          <p:txBody>
            <a:bodyPr wrap="square" lIns="0" tIns="0" rIns="0" bIns="0" rtlCol="0"/>
            <a:lstStyle/>
            <a:p>
              <a:endParaRPr/>
            </a:p>
          </p:txBody>
        </p:sp>
        <p:sp>
          <p:nvSpPr>
            <p:cNvPr id="69" name="object 69"/>
            <p:cNvSpPr/>
            <p:nvPr/>
          </p:nvSpPr>
          <p:spPr>
            <a:xfrm>
              <a:off x="2557945" y="9282112"/>
              <a:ext cx="14697710" cy="0"/>
            </a:xfrm>
            <a:custGeom>
              <a:avLst/>
              <a:gdLst/>
              <a:ahLst/>
              <a:cxnLst/>
              <a:rect l="l" t="t" r="r" b="b"/>
              <a:pathLst>
                <a:path w="14697710">
                  <a:moveTo>
                    <a:pt x="0" y="0"/>
                  </a:moveTo>
                  <a:lnTo>
                    <a:pt x="14697186" y="0"/>
                  </a:lnTo>
                </a:path>
              </a:pathLst>
            </a:custGeom>
            <a:ln w="47624">
              <a:solidFill>
                <a:srgbClr val="AC785B"/>
              </a:solidFill>
            </a:ln>
          </p:spPr>
          <p:txBody>
            <a:bodyPr wrap="square" lIns="0" tIns="0" rIns="0" bIns="0" rtlCol="0"/>
            <a:lstStyle/>
            <a:p>
              <a:endParaRPr/>
            </a:p>
          </p:txBody>
        </p:sp>
      </p:grpSp>
      <p:pic>
        <p:nvPicPr>
          <p:cNvPr id="71" name="Picture 70">
            <a:extLst>
              <a:ext uri="{FF2B5EF4-FFF2-40B4-BE49-F238E27FC236}">
                <a16:creationId xmlns:a16="http://schemas.microsoft.com/office/drawing/2014/main" id="{3DE45068-A704-2608-E1D7-A365793AC23C}"/>
              </a:ext>
            </a:extLst>
          </p:cNvPr>
          <p:cNvPicPr>
            <a:picLocks noChangeAspect="1"/>
          </p:cNvPicPr>
          <p:nvPr/>
        </p:nvPicPr>
        <p:blipFill>
          <a:blip r:embed="rId9"/>
          <a:stretch>
            <a:fillRect/>
          </a:stretch>
        </p:blipFill>
        <p:spPr>
          <a:xfrm>
            <a:off x="7814770" y="2186218"/>
            <a:ext cx="2779303" cy="1566764"/>
          </a:xfrm>
          <a:prstGeom prst="rect">
            <a:avLst/>
          </a:prstGeom>
        </p:spPr>
      </p:pic>
      <p:sp>
        <p:nvSpPr>
          <p:cNvPr id="72" name="TextBox 71">
            <a:extLst>
              <a:ext uri="{FF2B5EF4-FFF2-40B4-BE49-F238E27FC236}">
                <a16:creationId xmlns:a16="http://schemas.microsoft.com/office/drawing/2014/main" id="{206CC138-1E91-C08D-BA52-957D9031AB47}"/>
              </a:ext>
            </a:extLst>
          </p:cNvPr>
          <p:cNvSpPr txBox="1"/>
          <p:nvPr/>
        </p:nvSpPr>
        <p:spPr>
          <a:xfrm>
            <a:off x="264408" y="1893830"/>
            <a:ext cx="5257799" cy="584775"/>
          </a:xfrm>
          <a:prstGeom prst="rect">
            <a:avLst/>
          </a:prstGeom>
          <a:noFill/>
        </p:spPr>
        <p:txBody>
          <a:bodyPr wrap="square" rtlCol="0">
            <a:spAutoFit/>
          </a:bodyPr>
          <a:lstStyle/>
          <a:p>
            <a:r>
              <a:rPr lang="en-US" sz="3200" b="1" dirty="0"/>
              <a:t>Working principle:-</a:t>
            </a:r>
            <a:endParaRPr lang="en-IN" sz="3200" b="1" dirty="0"/>
          </a:p>
        </p:txBody>
      </p:sp>
      <p:pic>
        <p:nvPicPr>
          <p:cNvPr id="73" name="Picture 2" descr="Brainware University Digital Repository: Home">
            <a:extLst>
              <a:ext uri="{FF2B5EF4-FFF2-40B4-BE49-F238E27FC236}">
                <a16:creationId xmlns:a16="http://schemas.microsoft.com/office/drawing/2014/main" id="{E356E4C4-384A-F756-6701-ABDDCED334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44488" y="186160"/>
            <a:ext cx="1780123" cy="1780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object 25"/>
          <p:cNvPicPr/>
          <p:nvPr/>
        </p:nvPicPr>
        <p:blipFill>
          <a:blip r:embed="rId2" cstate="print"/>
          <a:stretch>
            <a:fillRect/>
          </a:stretch>
        </p:blipFill>
        <p:spPr>
          <a:xfrm>
            <a:off x="9087818" y="4459521"/>
            <a:ext cx="2006411" cy="2006403"/>
          </a:xfrm>
          <a:prstGeom prst="rect">
            <a:avLst/>
          </a:prstGeom>
        </p:spPr>
      </p:pic>
      <p:sp>
        <p:nvSpPr>
          <p:cNvPr id="27" name="object 27"/>
          <p:cNvSpPr/>
          <p:nvPr/>
        </p:nvSpPr>
        <p:spPr>
          <a:xfrm>
            <a:off x="1028700" y="9234487"/>
            <a:ext cx="14269085" cy="0"/>
          </a:xfrm>
          <a:custGeom>
            <a:avLst/>
            <a:gdLst/>
            <a:ahLst/>
            <a:cxnLst/>
            <a:rect l="l" t="t" r="r" b="b"/>
            <a:pathLst>
              <a:path w="14269085">
                <a:moveTo>
                  <a:pt x="0" y="0"/>
                </a:moveTo>
                <a:lnTo>
                  <a:pt x="14268492" y="0"/>
                </a:lnTo>
              </a:path>
            </a:pathLst>
          </a:custGeom>
          <a:ln w="47624">
            <a:solidFill>
              <a:srgbClr val="AC785B"/>
            </a:solidFill>
          </a:ln>
        </p:spPr>
        <p:txBody>
          <a:bodyPr wrap="square" lIns="0" tIns="0" rIns="0" bIns="0" rtlCol="0"/>
          <a:lstStyle/>
          <a:p>
            <a:endParaRPr/>
          </a:p>
        </p:txBody>
      </p:sp>
      <p:sp>
        <p:nvSpPr>
          <p:cNvPr id="29" name="object 29"/>
          <p:cNvSpPr txBox="1"/>
          <p:nvPr/>
        </p:nvSpPr>
        <p:spPr>
          <a:xfrm>
            <a:off x="1971202" y="6463014"/>
            <a:ext cx="2563495" cy="690880"/>
          </a:xfrm>
          <a:prstGeom prst="rect">
            <a:avLst/>
          </a:prstGeom>
        </p:spPr>
        <p:txBody>
          <a:bodyPr vert="horz" wrap="square" lIns="0" tIns="14604" rIns="0" bIns="0" rtlCol="0">
            <a:spAutoFit/>
          </a:bodyPr>
          <a:lstStyle/>
          <a:p>
            <a:pPr marL="12700">
              <a:lnSpc>
                <a:spcPct val="100000"/>
              </a:lnSpc>
              <a:spcBef>
                <a:spcPts val="114"/>
              </a:spcBef>
            </a:pPr>
            <a:r>
              <a:rPr lang="en-US" sz="4350" spc="-495" dirty="0">
                <a:latin typeface="Arial Black"/>
                <a:cs typeface="Arial Black"/>
              </a:rPr>
              <a:t>PHOTO </a:t>
            </a:r>
            <a:endParaRPr sz="4350" dirty="0">
              <a:latin typeface="Arial Black"/>
              <a:cs typeface="Arial Black"/>
            </a:endParaRPr>
          </a:p>
        </p:txBody>
      </p:sp>
      <p:sp>
        <p:nvSpPr>
          <p:cNvPr id="30" name="object 30"/>
          <p:cNvSpPr txBox="1">
            <a:spLocks noGrp="1"/>
          </p:cNvSpPr>
          <p:nvPr>
            <p:ph type="title"/>
          </p:nvPr>
        </p:nvSpPr>
        <p:spPr>
          <a:xfrm>
            <a:off x="5713229" y="4107636"/>
            <a:ext cx="2343150" cy="690880"/>
          </a:xfrm>
          <a:prstGeom prst="rect">
            <a:avLst/>
          </a:prstGeom>
        </p:spPr>
        <p:txBody>
          <a:bodyPr vert="horz" wrap="square" lIns="0" tIns="14604" rIns="0" bIns="0" rtlCol="0">
            <a:spAutoFit/>
          </a:bodyPr>
          <a:lstStyle/>
          <a:p>
            <a:pPr marL="12700">
              <a:lnSpc>
                <a:spcPct val="100000"/>
              </a:lnSpc>
              <a:spcBef>
                <a:spcPts val="114"/>
              </a:spcBef>
            </a:pPr>
            <a:r>
              <a:rPr lang="en-US" spc="-459" dirty="0"/>
              <a:t>STORE</a:t>
            </a:r>
            <a:endParaRPr spc="-459" dirty="0"/>
          </a:p>
        </p:txBody>
      </p:sp>
      <p:sp>
        <p:nvSpPr>
          <p:cNvPr id="31" name="object 31"/>
          <p:cNvSpPr txBox="1"/>
          <p:nvPr/>
        </p:nvSpPr>
        <p:spPr>
          <a:xfrm>
            <a:off x="8848981" y="6446089"/>
            <a:ext cx="2774950" cy="615315"/>
          </a:xfrm>
          <a:prstGeom prst="rect">
            <a:avLst/>
          </a:prstGeom>
        </p:spPr>
        <p:txBody>
          <a:bodyPr vert="horz" wrap="square" lIns="0" tIns="15240" rIns="0" bIns="0" rtlCol="0">
            <a:spAutoFit/>
          </a:bodyPr>
          <a:lstStyle/>
          <a:p>
            <a:pPr marL="12700">
              <a:lnSpc>
                <a:spcPct val="100000"/>
              </a:lnSpc>
              <a:spcBef>
                <a:spcPts val="120"/>
              </a:spcBef>
            </a:pPr>
            <a:r>
              <a:rPr sz="3850" spc="-405" dirty="0">
                <a:latin typeface="Arial Black"/>
                <a:cs typeface="Arial Black"/>
              </a:rPr>
              <a:t>DETECTION</a:t>
            </a:r>
            <a:endParaRPr sz="3850">
              <a:latin typeface="Arial Black"/>
              <a:cs typeface="Arial Black"/>
            </a:endParaRPr>
          </a:p>
        </p:txBody>
      </p:sp>
      <p:sp>
        <p:nvSpPr>
          <p:cNvPr id="32" name="object 32"/>
          <p:cNvSpPr txBox="1"/>
          <p:nvPr/>
        </p:nvSpPr>
        <p:spPr>
          <a:xfrm>
            <a:off x="12765140" y="3577195"/>
            <a:ext cx="2873375" cy="538480"/>
          </a:xfrm>
          <a:prstGeom prst="rect">
            <a:avLst/>
          </a:prstGeom>
        </p:spPr>
        <p:txBody>
          <a:bodyPr vert="horz" wrap="square" lIns="0" tIns="14604" rIns="0" bIns="0" rtlCol="0">
            <a:spAutoFit/>
          </a:bodyPr>
          <a:lstStyle/>
          <a:p>
            <a:pPr marL="12700">
              <a:lnSpc>
                <a:spcPct val="100000"/>
              </a:lnSpc>
              <a:spcBef>
                <a:spcPts val="114"/>
              </a:spcBef>
            </a:pPr>
            <a:r>
              <a:rPr lang="en-US" sz="3350" spc="-355" dirty="0">
                <a:latin typeface="Arial Black"/>
                <a:cs typeface="Arial Black"/>
              </a:rPr>
              <a:t>OUTPUT</a:t>
            </a:r>
            <a:endParaRPr sz="3350" dirty="0">
              <a:latin typeface="Arial Black"/>
              <a:cs typeface="Arial Black"/>
            </a:endParaRPr>
          </a:p>
        </p:txBody>
      </p:sp>
      <p:grpSp>
        <p:nvGrpSpPr>
          <p:cNvPr id="33" name="object 33"/>
          <p:cNvGrpSpPr/>
          <p:nvPr/>
        </p:nvGrpSpPr>
        <p:grpSpPr>
          <a:xfrm>
            <a:off x="4817839" y="3612645"/>
            <a:ext cx="938530" cy="282575"/>
            <a:chOff x="4817839" y="3612645"/>
            <a:chExt cx="938530" cy="282575"/>
          </a:xfrm>
        </p:grpSpPr>
        <p:sp>
          <p:nvSpPr>
            <p:cNvPr id="34" name="object 34"/>
            <p:cNvSpPr/>
            <p:nvPr/>
          </p:nvSpPr>
          <p:spPr>
            <a:xfrm>
              <a:off x="4846414" y="3730711"/>
              <a:ext cx="740410" cy="135890"/>
            </a:xfrm>
            <a:custGeom>
              <a:avLst/>
              <a:gdLst/>
              <a:ahLst/>
              <a:cxnLst/>
              <a:rect l="l" t="t" r="r" b="b"/>
              <a:pathLst>
                <a:path w="740410" h="135889">
                  <a:moveTo>
                    <a:pt x="0" y="135508"/>
                  </a:moveTo>
                  <a:lnTo>
                    <a:pt x="740132" y="0"/>
                  </a:lnTo>
                </a:path>
              </a:pathLst>
            </a:custGeom>
            <a:ln w="57151">
              <a:solidFill>
                <a:srgbClr val="AC785B"/>
              </a:solidFill>
            </a:ln>
          </p:spPr>
          <p:txBody>
            <a:bodyPr wrap="square" lIns="0" tIns="0" rIns="0" bIns="0" rtlCol="0"/>
            <a:lstStyle/>
            <a:p>
              <a:endParaRPr/>
            </a:p>
          </p:txBody>
        </p:sp>
        <p:pic>
          <p:nvPicPr>
            <p:cNvPr id="35" name="object 35"/>
            <p:cNvPicPr/>
            <p:nvPr/>
          </p:nvPicPr>
          <p:blipFill>
            <a:blip r:embed="rId3" cstate="print"/>
            <a:stretch>
              <a:fillRect/>
            </a:stretch>
          </p:blipFill>
          <p:spPr>
            <a:xfrm>
              <a:off x="5570649" y="3612645"/>
              <a:ext cx="185162" cy="225833"/>
            </a:xfrm>
            <a:prstGeom prst="rect">
              <a:avLst/>
            </a:prstGeom>
          </p:spPr>
        </p:pic>
      </p:grpSp>
      <p:grpSp>
        <p:nvGrpSpPr>
          <p:cNvPr id="36" name="object 36"/>
          <p:cNvGrpSpPr/>
          <p:nvPr/>
        </p:nvGrpSpPr>
        <p:grpSpPr>
          <a:xfrm>
            <a:off x="8259207" y="4134030"/>
            <a:ext cx="819150" cy="541655"/>
            <a:chOff x="8259207" y="4134030"/>
            <a:chExt cx="819150" cy="541655"/>
          </a:xfrm>
        </p:grpSpPr>
        <p:sp>
          <p:nvSpPr>
            <p:cNvPr id="37" name="object 37"/>
            <p:cNvSpPr/>
            <p:nvPr/>
          </p:nvSpPr>
          <p:spPr>
            <a:xfrm>
              <a:off x="8287782" y="4162605"/>
              <a:ext cx="640080" cy="396240"/>
            </a:xfrm>
            <a:custGeom>
              <a:avLst/>
              <a:gdLst/>
              <a:ahLst/>
              <a:cxnLst/>
              <a:rect l="l" t="t" r="r" b="b"/>
              <a:pathLst>
                <a:path w="640079" h="396239">
                  <a:moveTo>
                    <a:pt x="0" y="0"/>
                  </a:moveTo>
                  <a:lnTo>
                    <a:pt x="639820" y="395964"/>
                  </a:lnTo>
                </a:path>
              </a:pathLst>
            </a:custGeom>
            <a:ln w="57164">
              <a:solidFill>
                <a:srgbClr val="AC785B"/>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8878218" y="4472138"/>
              <a:ext cx="199583" cy="202976"/>
            </a:xfrm>
            <a:prstGeom prst="rect">
              <a:avLst/>
            </a:prstGeom>
          </p:spPr>
        </p:pic>
      </p:grpSp>
      <p:grpSp>
        <p:nvGrpSpPr>
          <p:cNvPr id="39" name="object 39"/>
          <p:cNvGrpSpPr/>
          <p:nvPr/>
        </p:nvGrpSpPr>
        <p:grpSpPr>
          <a:xfrm>
            <a:off x="11440167" y="4164432"/>
            <a:ext cx="887094" cy="430530"/>
            <a:chOff x="11440167" y="4164432"/>
            <a:chExt cx="887094" cy="430530"/>
          </a:xfrm>
        </p:grpSpPr>
        <p:sp>
          <p:nvSpPr>
            <p:cNvPr id="40" name="object 40"/>
            <p:cNvSpPr/>
            <p:nvPr/>
          </p:nvSpPr>
          <p:spPr>
            <a:xfrm>
              <a:off x="11468742" y="4283215"/>
              <a:ext cx="697865" cy="283210"/>
            </a:xfrm>
            <a:custGeom>
              <a:avLst/>
              <a:gdLst/>
              <a:ahLst/>
              <a:cxnLst/>
              <a:rect l="l" t="t" r="r" b="b"/>
              <a:pathLst>
                <a:path w="697865" h="283210">
                  <a:moveTo>
                    <a:pt x="0" y="282819"/>
                  </a:moveTo>
                  <a:lnTo>
                    <a:pt x="697260" y="0"/>
                  </a:lnTo>
                </a:path>
              </a:pathLst>
            </a:custGeom>
            <a:ln w="57157">
              <a:solidFill>
                <a:srgbClr val="AC785B"/>
              </a:solidFill>
            </a:ln>
          </p:spPr>
          <p:txBody>
            <a:bodyPr wrap="square" lIns="0" tIns="0" rIns="0" bIns="0" rtlCol="0"/>
            <a:lstStyle/>
            <a:p>
              <a:endParaRPr/>
            </a:p>
          </p:txBody>
        </p:sp>
        <p:pic>
          <p:nvPicPr>
            <p:cNvPr id="41" name="object 41"/>
            <p:cNvPicPr/>
            <p:nvPr/>
          </p:nvPicPr>
          <p:blipFill>
            <a:blip r:embed="rId5" cstate="print"/>
            <a:stretch>
              <a:fillRect/>
            </a:stretch>
          </p:blipFill>
          <p:spPr>
            <a:xfrm>
              <a:off x="12131691" y="4164432"/>
              <a:ext cx="195426" cy="216064"/>
            </a:xfrm>
            <a:prstGeom prst="rect">
              <a:avLst/>
            </a:prstGeom>
          </p:spPr>
        </p:pic>
      </p:grpSp>
      <p:pic>
        <p:nvPicPr>
          <p:cNvPr id="45" name="Picture 44">
            <a:extLst>
              <a:ext uri="{FF2B5EF4-FFF2-40B4-BE49-F238E27FC236}">
                <a16:creationId xmlns:a16="http://schemas.microsoft.com/office/drawing/2014/main" id="{2892732C-565D-60A0-C794-58AE6E6D6DCE}"/>
              </a:ext>
            </a:extLst>
          </p:cNvPr>
          <p:cNvPicPr>
            <a:picLocks noChangeAspect="1"/>
          </p:cNvPicPr>
          <p:nvPr/>
        </p:nvPicPr>
        <p:blipFill>
          <a:blip r:embed="rId6"/>
          <a:stretch>
            <a:fillRect/>
          </a:stretch>
        </p:blipFill>
        <p:spPr>
          <a:xfrm>
            <a:off x="1207011" y="4076319"/>
            <a:ext cx="4039980" cy="2277440"/>
          </a:xfrm>
          <a:prstGeom prst="rect">
            <a:avLst/>
          </a:prstGeom>
        </p:spPr>
      </p:pic>
      <p:pic>
        <p:nvPicPr>
          <p:cNvPr id="1026" name="Picture 2" descr="Ram Computer Images – Browse 49,434 Stock Photos, Vectors, and Video |  Adobe Stock">
            <a:extLst>
              <a:ext uri="{FF2B5EF4-FFF2-40B4-BE49-F238E27FC236}">
                <a16:creationId xmlns:a16="http://schemas.microsoft.com/office/drawing/2014/main" id="{D28FD8A9-1772-BC36-B79A-D589D91644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9256" y="2114132"/>
            <a:ext cx="2478566" cy="1858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3F31D1-13BC-EC9A-467D-72090DA54CE1}"/>
              </a:ext>
            </a:extLst>
          </p:cNvPr>
          <p:cNvSpPr/>
          <p:nvPr/>
        </p:nvSpPr>
        <p:spPr>
          <a:xfrm>
            <a:off x="1828800" y="2746577"/>
            <a:ext cx="10797540" cy="4685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bject 5"/>
          <p:cNvSpPr txBox="1"/>
          <p:nvPr/>
        </p:nvSpPr>
        <p:spPr>
          <a:xfrm>
            <a:off x="2266420" y="2746577"/>
            <a:ext cx="10797540" cy="3960828"/>
          </a:xfrm>
          <a:prstGeom prst="rect">
            <a:avLst/>
          </a:prstGeom>
        </p:spPr>
        <p:txBody>
          <a:bodyPr vert="horz" wrap="square" lIns="0" tIns="12700" rIns="0" bIns="0" rtlCol="0">
            <a:spAutoFit/>
          </a:bodyPr>
          <a:lstStyle/>
          <a:p>
            <a:pPr marL="12700" marR="907415">
              <a:lnSpc>
                <a:spcPct val="115399"/>
              </a:lnSpc>
              <a:spcBef>
                <a:spcPts val="100"/>
              </a:spcBef>
            </a:pPr>
            <a:r>
              <a:rPr lang="en-US" sz="2800" dirty="0"/>
              <a:t>The future of face recognition using machine learning is highly promising, with improvements in accuracy, speed, and adaptability to various conditions. It can be integrated into smart classrooms, mobile apps, and surveillance systems for real-time use. Future systems may also analyze student engagement and behavior, making learning environments more intelligent. With proper privacy measures, it can expand to sectors like banking, healthcare, and public safety.</a:t>
            </a:r>
            <a:endParaRPr sz="2800" dirty="0">
              <a:latin typeface="Lucida Sans Unicode"/>
              <a:cs typeface="Lucida Sans Unicode"/>
            </a:endParaRPr>
          </a:p>
        </p:txBody>
      </p:sp>
      <p:sp>
        <p:nvSpPr>
          <p:cNvPr id="12" name="object 12"/>
          <p:cNvSpPr txBox="1">
            <a:spLocks noGrp="1"/>
          </p:cNvSpPr>
          <p:nvPr>
            <p:ph type="title"/>
          </p:nvPr>
        </p:nvSpPr>
        <p:spPr>
          <a:xfrm>
            <a:off x="4512705" y="2036687"/>
            <a:ext cx="4840605" cy="817880"/>
          </a:xfrm>
          <a:prstGeom prst="rect">
            <a:avLst/>
          </a:prstGeom>
        </p:spPr>
        <p:txBody>
          <a:bodyPr vert="horz" wrap="square" lIns="0" tIns="12700" rIns="0" bIns="0" rtlCol="0">
            <a:spAutoFit/>
          </a:bodyPr>
          <a:lstStyle/>
          <a:p>
            <a:pPr marL="12700">
              <a:lnSpc>
                <a:spcPct val="100000"/>
              </a:lnSpc>
              <a:spcBef>
                <a:spcPts val="100"/>
              </a:spcBef>
            </a:pPr>
            <a:r>
              <a:rPr sz="5200" spc="-630" dirty="0"/>
              <a:t>FUTURE</a:t>
            </a:r>
            <a:r>
              <a:rPr sz="5200" spc="-385" dirty="0"/>
              <a:t> </a:t>
            </a:r>
            <a:r>
              <a:rPr sz="5200" spc="-675" dirty="0"/>
              <a:t>SCOPE</a:t>
            </a:r>
            <a:endParaRPr sz="5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0B181B-FCF9-1538-F0F1-E6AF76C2155E}"/>
              </a:ext>
            </a:extLst>
          </p:cNvPr>
          <p:cNvPicPr>
            <a:picLocks noChangeAspect="1"/>
          </p:cNvPicPr>
          <p:nvPr/>
        </p:nvPicPr>
        <p:blipFill>
          <a:blip r:embed="rId3"/>
          <a:stretch>
            <a:fillRect/>
          </a:stretch>
        </p:blipFill>
        <p:spPr>
          <a:xfrm>
            <a:off x="6624297" y="1859886"/>
            <a:ext cx="9129713" cy="5143500"/>
          </a:xfrm>
          <a:prstGeom prst="rect">
            <a:avLst/>
          </a:prstGeom>
        </p:spPr>
      </p:pic>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4"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5"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7" cstate="print">
            <a:extLst>
              <a:ext uri="{28A0092B-C50C-407E-A947-70E740481C1C}">
                <a14:useLocalDpi xmlns:a14="http://schemas.microsoft.com/office/drawing/2010/main"/>
              </a:ext>
            </a:extLst>
          </a:blip>
          <a:srcRect/>
          <a:stretch>
            <a:fillRect/>
          </a:stretch>
        </p:blipFill>
        <p:spPr/>
      </p:pic>
      <p:pic>
        <p:nvPicPr>
          <p:cNvPr id="8" name="Picture 2" descr="Brainware University Digital Repository: Home">
            <a:extLst>
              <a:ext uri="{FF2B5EF4-FFF2-40B4-BE49-F238E27FC236}">
                <a16:creationId xmlns:a16="http://schemas.microsoft.com/office/drawing/2014/main" id="{4566CE68-EE3F-30F9-1639-006F5E40A4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5878" y="388611"/>
            <a:ext cx="2257425"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249</Words>
  <Application>Microsoft Office PowerPoint</Application>
  <PresentationFormat>Custom</PresentationFormat>
  <Paragraphs>26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Lucida Sans Unicode</vt:lpstr>
      <vt:lpstr>Times New Roman</vt:lpstr>
      <vt:lpstr>Office Theme</vt:lpstr>
      <vt:lpstr>FACE RECOGNITION ATTENDANCE SYSTEM</vt:lpstr>
      <vt:lpstr>INTRODUCTION</vt:lpstr>
      <vt:lpstr>PowerPoint Presentation</vt:lpstr>
      <vt:lpstr>STORE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Nilesh Pawar</dc:creator>
  <cp:keywords>DAEtL84y3QQ,BAEboCr2dqk</cp:keywords>
  <cp:lastModifiedBy>Rambilas Ganguly</cp:lastModifiedBy>
  <cp:revision>1</cp:revision>
  <dcterms:created xsi:type="dcterms:W3CDTF">2025-05-22T09:44:06Z</dcterms:created>
  <dcterms:modified xsi:type="dcterms:W3CDTF">2025-05-22T10:21:08Z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2021-10-24T00:00:00Z</vt:filetime>
  </property>
  <property fmtid="{D5CDD505-2E9C-101B-9397-08002B2CF9AE}" pid="3" name="Creator">
    <vt:lpwstr>Canva</vt:lpwstr>
  </property>
  <property fmtid="{D5CDD505-2E9C-101B-9397-08002B2CF9AE}" pid="4" name="LastSaved">
    <vt:filetime>2025-05-22T00:00:00Z</vt:filetime>
  </property>
  <property fmtid="{D5CDD505-2E9C-101B-9397-08002B2CF9AE}" pid="5" name="Producer">
    <vt:lpwstr>Canva</vt:lpwstr>
  </property>
</Properties>
</file>