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47D6D-F06F-41D4-B937-DAE27C7F5560}" type="datetimeFigureOut">
              <a:rPr lang="en-AU" smtClean="0"/>
              <a:t>28/04/2016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2CE5-C190-49B1-B0AB-2E1E3C98C9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8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2CE5-C190-49B1-B0AB-2E1E3C98C92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30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2CE5-C190-49B1-B0AB-2E1E3C98C92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1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2CE5-C190-49B1-B0AB-2E1E3C98C92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37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2CE5-C190-49B1-B0AB-2E1E3C98C92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68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2CE5-C190-49B1-B0AB-2E1E3C98C92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4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5576" y="125841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55044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72ED-0167-493C-9947-0845BFC72D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4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913FD-81EB-4947-B382-F8B23BD2B9E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62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240" y="1844824"/>
            <a:ext cx="2016000" cy="428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44824"/>
            <a:ext cx="6019800" cy="42813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B596-05F1-43C1-8B45-517A1A8CEFF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6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76256" cy="76470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E066-9E3F-4776-8351-15D96356D8BC}" type="datetimeFigureOut">
              <a:rPr lang="en-AU" smtClean="0"/>
              <a:t>28/04/2016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880" y="6376243"/>
            <a:ext cx="28956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fld id="{C6C5ED22-A5F3-4688-9482-E9995C44F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7"/>
            <a:ext cx="8136904" cy="424847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34925" y="765175"/>
            <a:ext cx="6805613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D3AC5-D0D6-4356-B28D-8DF4AA06B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59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060848"/>
            <a:ext cx="8137525" cy="40319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03E3-9F39-4F6D-972B-BEC7BDCC7F5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7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34925" y="765175"/>
            <a:ext cx="6805613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3BC53-8850-4CF3-A712-E8A8FE01C02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6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204864"/>
            <a:ext cx="4038600" cy="38884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2204864"/>
            <a:ext cx="4038600" cy="38884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512D-E704-4AB1-ABA9-218E66F547D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7DF7-1C3F-4AC4-9CE1-19D7A1F44BE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74AE-0F73-4BF3-B1FD-F7437C466A9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7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63888" y="1988840"/>
            <a:ext cx="4968552" cy="435334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2852936"/>
            <a:ext cx="3069977" cy="348925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5536" y="1988841"/>
            <a:ext cx="3069977" cy="792088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51C04-613E-44C5-8448-10DABBA29E7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03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E066-9E3F-4776-8351-15D96356D8BC}" type="datetimeFigureOut">
              <a:rPr lang="en-AU" smtClean="0"/>
              <a:t>28/04/2016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ED22-A5F3-4688-9482-E9995C44F67E}" type="slidenum">
              <a:rPr lang="en-AU" smtClean="0"/>
              <a:t>‹#›</a:t>
            </a:fld>
            <a:endParaRPr lang="en-AU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7"/>
          <p:cNvSpPr txBox="1">
            <a:spLocks noChangeArrowheads="1"/>
          </p:cNvSpPr>
          <p:nvPr/>
        </p:nvSpPr>
        <p:spPr bwMode="auto">
          <a:xfrm>
            <a:off x="6845300" y="6453188"/>
            <a:ext cx="17097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AU" sz="700" smtClean="0">
                <a:solidFill>
                  <a:schemeClr val="bg1"/>
                </a:solidFill>
                <a:cs typeface="Arial" charset="0"/>
              </a:rPr>
              <a:t>© Central Institute of Technology 2014</a:t>
            </a:r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39750" y="188913"/>
            <a:ext cx="611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A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34925" y="765175"/>
            <a:ext cx="68056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2060575"/>
            <a:ext cx="81375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450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E4F3463-AFEF-4F24-B7A8-0990F576756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275" y="6376988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163" y="6381750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en-AU" sz="2000" b="1" kern="1200" dirty="0">
          <a:solidFill>
            <a:srgbClr val="A6A6A6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A6A6A6"/>
          </a:solidFill>
          <a:latin typeface="Arial" charset="0"/>
          <a:ea typeface="ＭＳ Ｐゴシック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A6A6A6"/>
          </a:solidFill>
          <a:latin typeface="Arial" charset="0"/>
          <a:ea typeface="ＭＳ Ｐゴシック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A6A6A6"/>
          </a:solidFill>
          <a:latin typeface="Arial" charset="0"/>
          <a:ea typeface="ＭＳ Ｐゴシック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A6A6A6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n-US" sz="1400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n-AU" sz="1400" kern="1200" dirty="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262.pdf" TargetMode="External"/><Relationship Id="rId2" Type="http://schemas.openxmlformats.org/officeDocument/2006/relationships/hyperlink" Target="http://javascript.crockford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JSON – What is it?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06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number</a:t>
            </a:r>
            <a:endParaRPr lang="en-AU" b="1" dirty="0"/>
          </a:p>
          <a:p>
            <a:r>
              <a:rPr lang="en-AU" dirty="0" err="1"/>
              <a:t>int</a:t>
            </a:r>
            <a:endParaRPr lang="en-AU" dirty="0"/>
          </a:p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frac</a:t>
            </a:r>
            <a:endParaRPr lang="en-AU" dirty="0"/>
          </a:p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exp</a:t>
            </a:r>
            <a:endParaRPr lang="en-AU" dirty="0"/>
          </a:p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frac</a:t>
            </a:r>
            <a:r>
              <a:rPr lang="en-AU" dirty="0"/>
              <a:t> </a:t>
            </a:r>
            <a:r>
              <a:rPr lang="en-AU" dirty="0" err="1"/>
              <a:t>exp</a:t>
            </a:r>
            <a:endParaRPr lang="en-AU" dirty="0"/>
          </a:p>
          <a:p>
            <a:pPr marL="0" indent="0">
              <a:buNone/>
            </a:pPr>
            <a:r>
              <a:rPr lang="en-AU" b="1" dirty="0" err="1"/>
              <a:t>int</a:t>
            </a:r>
            <a:endParaRPr lang="en-AU" b="1" dirty="0"/>
          </a:p>
          <a:p>
            <a:r>
              <a:rPr lang="en-AU" dirty="0"/>
              <a:t>digit</a:t>
            </a:r>
          </a:p>
          <a:p>
            <a:r>
              <a:rPr lang="en-AU" dirty="0"/>
              <a:t>digit1-9 digits </a:t>
            </a:r>
          </a:p>
          <a:p>
            <a:r>
              <a:rPr lang="en-AU" dirty="0"/>
              <a:t>- digit</a:t>
            </a:r>
          </a:p>
          <a:p>
            <a:r>
              <a:rPr lang="en-AU" dirty="0"/>
              <a:t>- digit1-9 digits</a:t>
            </a:r>
          </a:p>
          <a:p>
            <a:pPr marL="0" indent="0">
              <a:buNone/>
            </a:pPr>
            <a:r>
              <a:rPr lang="en-AU" b="1" dirty="0" err="1"/>
              <a:t>frac</a:t>
            </a:r>
            <a:endParaRPr lang="en-AU" b="1" dirty="0"/>
          </a:p>
          <a:p>
            <a:r>
              <a:rPr lang="en-AU" dirty="0"/>
              <a:t>. digits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err="1"/>
              <a:t>exp</a:t>
            </a:r>
            <a:endParaRPr lang="en-AU" b="1" dirty="0"/>
          </a:p>
          <a:p>
            <a:r>
              <a:rPr lang="en-AU" dirty="0"/>
              <a:t>e digits</a:t>
            </a:r>
          </a:p>
          <a:p>
            <a:r>
              <a:rPr lang="en-AU" dirty="0"/>
              <a:t>digits</a:t>
            </a:r>
          </a:p>
          <a:p>
            <a:pPr marL="0" indent="0">
              <a:buNone/>
            </a:pPr>
            <a:r>
              <a:rPr lang="en-AU" b="1" dirty="0"/>
              <a:t>digit</a:t>
            </a:r>
          </a:p>
          <a:p>
            <a:r>
              <a:rPr lang="en-AU" dirty="0"/>
              <a:t>digit digits</a:t>
            </a:r>
          </a:p>
          <a:p>
            <a:pPr marL="0" indent="0">
              <a:buNone/>
            </a:pPr>
            <a:r>
              <a:rPr lang="en-AU" b="1" dirty="0"/>
              <a:t>e</a:t>
            </a:r>
          </a:p>
          <a:p>
            <a:r>
              <a:rPr lang="en-AU" dirty="0"/>
              <a:t>e</a:t>
            </a:r>
          </a:p>
          <a:p>
            <a:r>
              <a:rPr lang="en-AU" dirty="0"/>
              <a:t>e+</a:t>
            </a:r>
          </a:p>
          <a:p>
            <a:r>
              <a:rPr lang="en-AU" dirty="0"/>
              <a:t>e-</a:t>
            </a:r>
          </a:p>
          <a:p>
            <a:r>
              <a:rPr lang="en-AU" dirty="0"/>
              <a:t>E</a:t>
            </a:r>
          </a:p>
          <a:p>
            <a:r>
              <a:rPr lang="en-AU" dirty="0"/>
              <a:t>E+</a:t>
            </a:r>
          </a:p>
          <a:p>
            <a:r>
              <a:rPr lang="en-AU" dirty="0"/>
              <a:t>E-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0512D-E704-4AB1-ABA9-218E66F547D2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7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b="1" dirty="0" smtClean="0"/>
          </a:p>
          <a:p>
            <a:r>
              <a:rPr lang="en-AU" dirty="0" smtClean="0"/>
              <a:t>a </a:t>
            </a:r>
            <a:r>
              <a:rPr lang="en-AU" dirty="0"/>
              <a:t>lightweight data-interchange format. </a:t>
            </a:r>
            <a:endParaRPr lang="en-AU" dirty="0" smtClean="0"/>
          </a:p>
          <a:p>
            <a:r>
              <a:rPr lang="en-AU" dirty="0" smtClean="0"/>
              <a:t>Human readable and writeable</a:t>
            </a:r>
          </a:p>
          <a:p>
            <a:r>
              <a:rPr lang="en-AU" dirty="0" smtClean="0"/>
              <a:t>easy </a:t>
            </a:r>
            <a:r>
              <a:rPr lang="en-AU" dirty="0"/>
              <a:t>for machines to parse and generate. </a:t>
            </a:r>
            <a:endParaRPr lang="en-AU" dirty="0" smtClean="0"/>
          </a:p>
          <a:p>
            <a:r>
              <a:rPr lang="en-AU" dirty="0" smtClean="0"/>
              <a:t>based </a:t>
            </a:r>
            <a:r>
              <a:rPr lang="en-AU" dirty="0"/>
              <a:t>on a subset of the </a:t>
            </a:r>
            <a:r>
              <a:rPr lang="en-AU" dirty="0">
                <a:hlinkClick r:id="rId2"/>
              </a:rPr>
              <a:t>JavaScript Programming Language</a:t>
            </a:r>
            <a:r>
              <a:rPr lang="en-AU" dirty="0"/>
              <a:t>, </a:t>
            </a:r>
            <a:r>
              <a:rPr lang="en-AU" dirty="0">
                <a:hlinkClick r:id="rId3"/>
              </a:rPr>
              <a:t>Standard ECMA-262 3rd Edition - December 1999</a:t>
            </a:r>
            <a:r>
              <a:rPr lang="en-AU" dirty="0"/>
              <a:t>. </a:t>
            </a:r>
            <a:endParaRPr lang="en-AU" dirty="0" smtClean="0"/>
          </a:p>
          <a:p>
            <a:r>
              <a:rPr lang="en-AU" dirty="0" smtClean="0"/>
              <a:t>a </a:t>
            </a:r>
            <a:r>
              <a:rPr lang="en-AU" dirty="0"/>
              <a:t>text format that is completely language independent </a:t>
            </a:r>
            <a:endParaRPr lang="en-AU" dirty="0" smtClean="0"/>
          </a:p>
          <a:p>
            <a:pPr lvl="1"/>
            <a:r>
              <a:rPr lang="en-AU" dirty="0" smtClean="0"/>
              <a:t>uses </a:t>
            </a:r>
            <a:r>
              <a:rPr lang="en-AU" dirty="0"/>
              <a:t>conventions that are familiar to programmers of the C-family of languages, including C, C++, C#, Java, JavaScript, Perl, Python, and many others. </a:t>
            </a:r>
          </a:p>
          <a:p>
            <a:r>
              <a:rPr lang="en-AU" dirty="0" smtClean="0"/>
              <a:t>These </a:t>
            </a:r>
            <a:r>
              <a:rPr lang="en-AU" dirty="0"/>
              <a:t>properties make JSON an ideal data-interchange language.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 algn="r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Definition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559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3429000"/>
            <a:ext cx="8136904" cy="2880320"/>
          </a:xfrm>
        </p:spPr>
        <p:txBody>
          <a:bodyPr/>
          <a:lstStyle/>
          <a:p>
            <a:r>
              <a:rPr lang="en-AU" dirty="0" smtClean="0"/>
              <a:t>Object is name:value pair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forms - Object</a:t>
            </a:r>
            <a:endParaRPr lang="en-AU" dirty="0"/>
          </a:p>
        </p:txBody>
      </p:sp>
      <p:pic>
        <p:nvPicPr>
          <p:cNvPr id="1028" name="Picture 4" descr="http://www.json.org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3429000"/>
            <a:ext cx="8136904" cy="2880320"/>
          </a:xfrm>
        </p:spPr>
        <p:txBody>
          <a:bodyPr/>
          <a:lstStyle/>
          <a:p>
            <a:r>
              <a:rPr lang="en-AU" dirty="0" smtClean="0"/>
              <a:t>Array of ordered values.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forms - Array</a:t>
            </a:r>
            <a:endParaRPr lang="en-AU" dirty="0"/>
          </a:p>
        </p:txBody>
      </p:sp>
      <p:pic>
        <p:nvPicPr>
          <p:cNvPr id="2052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729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3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forms - Value</a:t>
            </a:r>
            <a:endParaRPr lang="en-AU" dirty="0"/>
          </a:p>
        </p:txBody>
      </p:sp>
      <p:pic>
        <p:nvPicPr>
          <p:cNvPr id="3074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520" y="4869160"/>
            <a:ext cx="9144000" cy="0"/>
          </a:xfrm>
          <a:prstGeom prst="rect">
            <a:avLst/>
          </a:prstGeom>
          <a:solidFill>
            <a:srgbClr val="FAF0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a 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double quotes, or a 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an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an 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23528" y="2204864"/>
            <a:ext cx="4038600" cy="432048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object</a:t>
            </a:r>
          </a:p>
          <a:p>
            <a:r>
              <a:rPr lang="en-AU" dirty="0"/>
              <a:t>{}</a:t>
            </a:r>
          </a:p>
          <a:p>
            <a:r>
              <a:rPr lang="en-AU" dirty="0"/>
              <a:t>{ members }</a:t>
            </a:r>
          </a:p>
          <a:p>
            <a:pPr marL="0" indent="0">
              <a:buNone/>
            </a:pPr>
            <a:r>
              <a:rPr lang="en-AU" b="1" dirty="0"/>
              <a:t>members</a:t>
            </a:r>
          </a:p>
          <a:p>
            <a:r>
              <a:rPr lang="en-AU" dirty="0"/>
              <a:t>pair</a:t>
            </a:r>
          </a:p>
          <a:p>
            <a:r>
              <a:rPr lang="en-AU" dirty="0"/>
              <a:t>pair , members</a:t>
            </a:r>
          </a:p>
          <a:p>
            <a:pPr marL="0" indent="0">
              <a:buNone/>
            </a:pPr>
            <a:r>
              <a:rPr lang="en-AU" b="1" dirty="0"/>
              <a:t>pair</a:t>
            </a:r>
          </a:p>
          <a:p>
            <a:r>
              <a:rPr lang="en-AU" dirty="0"/>
              <a:t>string : value</a:t>
            </a:r>
          </a:p>
          <a:p>
            <a:pPr marL="0" indent="0">
              <a:buNone/>
            </a:pPr>
            <a:r>
              <a:rPr lang="en-AU" b="1" dirty="0"/>
              <a:t>array</a:t>
            </a:r>
          </a:p>
          <a:p>
            <a:r>
              <a:rPr lang="en-AU" dirty="0"/>
              <a:t>[]</a:t>
            </a:r>
          </a:p>
          <a:p>
            <a:r>
              <a:rPr lang="en-AU" dirty="0"/>
              <a:t>[ elements </a:t>
            </a:r>
            <a:r>
              <a:rPr lang="en-AU" dirty="0" smtClean="0"/>
              <a:t>]</a:t>
            </a:r>
            <a:endParaRPr lang="en-AU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/>
              <a:t>elements</a:t>
            </a:r>
          </a:p>
          <a:p>
            <a:r>
              <a:rPr lang="en-AU" dirty="0" smtClean="0"/>
              <a:t>value</a:t>
            </a:r>
            <a:endParaRPr lang="en-AU" dirty="0"/>
          </a:p>
          <a:p>
            <a:r>
              <a:rPr lang="en-AU" dirty="0"/>
              <a:t>value , elements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string</a:t>
            </a:r>
          </a:p>
          <a:p>
            <a:r>
              <a:rPr lang="en-AU" dirty="0"/>
              <a:t>number</a:t>
            </a:r>
          </a:p>
          <a:p>
            <a:r>
              <a:rPr lang="en-AU" dirty="0"/>
              <a:t>object</a:t>
            </a:r>
          </a:p>
          <a:p>
            <a:r>
              <a:rPr lang="en-AU" dirty="0"/>
              <a:t>array</a:t>
            </a:r>
          </a:p>
          <a:p>
            <a:r>
              <a:rPr lang="en-AU" dirty="0"/>
              <a:t>true</a:t>
            </a:r>
          </a:p>
          <a:p>
            <a:r>
              <a:rPr lang="en-AU" dirty="0"/>
              <a:t>false</a:t>
            </a:r>
          </a:p>
          <a:p>
            <a:r>
              <a:rPr lang="en-AU" dirty="0" smtClean="0"/>
              <a:t>null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B03E3-9F39-4F6D-972B-BEC7BDCC7F53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4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forms - Strings</a:t>
            </a:r>
            <a:endParaRPr lang="en-AU" dirty="0"/>
          </a:p>
        </p:txBody>
      </p:sp>
      <p:pic>
        <p:nvPicPr>
          <p:cNvPr id="6146" name="Picture 2" descr="http://www.json.org/str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6959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string</a:t>
            </a:r>
            <a:endParaRPr lang="en-AU" b="1" dirty="0"/>
          </a:p>
          <a:p>
            <a:r>
              <a:rPr lang="en-AU" dirty="0"/>
              <a:t>""</a:t>
            </a:r>
          </a:p>
          <a:p>
            <a:r>
              <a:rPr lang="en-AU" dirty="0"/>
              <a:t>" chars "</a:t>
            </a:r>
          </a:p>
          <a:p>
            <a:pPr marL="0" indent="0">
              <a:buNone/>
            </a:pPr>
            <a:r>
              <a:rPr lang="en-AU" b="1" dirty="0" smtClean="0"/>
              <a:t>chars</a:t>
            </a:r>
            <a:endParaRPr lang="en-AU" b="1" dirty="0"/>
          </a:p>
          <a:p>
            <a:r>
              <a:rPr lang="en-AU" dirty="0"/>
              <a:t>char</a:t>
            </a:r>
          </a:p>
          <a:p>
            <a:r>
              <a:rPr lang="en-AU" dirty="0"/>
              <a:t>char chars</a:t>
            </a:r>
          </a:p>
          <a:p>
            <a:pPr marL="0" indent="0">
              <a:buNone/>
            </a:pPr>
            <a:r>
              <a:rPr lang="en-AU" b="1" dirty="0"/>
              <a:t>char</a:t>
            </a:r>
          </a:p>
          <a:p>
            <a:r>
              <a:rPr lang="en-AU" dirty="0"/>
              <a:t>any-Unicode-character-</a:t>
            </a:r>
          </a:p>
          <a:p>
            <a:r>
              <a:rPr lang="en-AU" dirty="0"/>
              <a:t>    except-"-or-\-or-</a:t>
            </a:r>
          </a:p>
          <a:p>
            <a:r>
              <a:rPr lang="en-AU" dirty="0"/>
              <a:t>    control-character</a:t>
            </a:r>
          </a:p>
          <a:p>
            <a:r>
              <a:rPr lang="en-AU" dirty="0"/>
              <a:t>\"</a:t>
            </a:r>
          </a:p>
          <a:p>
            <a:r>
              <a:rPr lang="en-AU" dirty="0"/>
              <a:t>\\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\/</a:t>
            </a:r>
          </a:p>
          <a:p>
            <a:r>
              <a:rPr lang="en-AU" dirty="0"/>
              <a:t>\b</a:t>
            </a:r>
          </a:p>
          <a:p>
            <a:r>
              <a:rPr lang="en-AU" dirty="0"/>
              <a:t>\f</a:t>
            </a:r>
          </a:p>
          <a:p>
            <a:r>
              <a:rPr lang="en-AU" dirty="0"/>
              <a:t>\n</a:t>
            </a:r>
          </a:p>
          <a:p>
            <a:r>
              <a:rPr lang="en-AU" dirty="0"/>
              <a:t>\r</a:t>
            </a:r>
          </a:p>
          <a:p>
            <a:r>
              <a:rPr lang="en-AU" dirty="0"/>
              <a:t>\t</a:t>
            </a:r>
          </a:p>
          <a:p>
            <a:r>
              <a:rPr lang="en-AU" dirty="0"/>
              <a:t>\u </a:t>
            </a:r>
            <a:r>
              <a:rPr lang="en-AU" dirty="0" smtClean="0"/>
              <a:t>four-hex-digits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0512D-E704-4AB1-ABA9-218E66F547D2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76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forms - numbers</a:t>
            </a:r>
            <a:endParaRPr lang="en-AU" dirty="0"/>
          </a:p>
        </p:txBody>
      </p:sp>
      <p:pic>
        <p:nvPicPr>
          <p:cNvPr id="7170" name="Picture 2" descr="http://www.json.org/numb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204864"/>
            <a:ext cx="56959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77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JSON – What is it?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 Defini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JSON forms - Object&amp;quot;&quot;/&gt;&lt;property id=&quot;20307&quot; value=&quot;258&quot;/&gt;&lt;/object&gt;&lt;object type=&quot;3&quot; unique_id=&quot;10067&quot;&gt;&lt;property id=&quot;20148&quot; value=&quot;5&quot;/&gt;&lt;property id=&quot;20300&quot; value=&quot;Slide 4 - &amp;quot;JSON forms - Array&amp;quot;&quot;/&gt;&lt;property id=&quot;20307&quot; value=&quot;259&quot;/&gt;&lt;/object&gt;&lt;object type=&quot;3&quot; unique_id=&quot;10069&quot;&gt;&lt;property id=&quot;20148&quot; value=&quot;5&quot;/&gt;&lt;property id=&quot;20300&quot; value=&quot;Slide 5 - &amp;quot;JSON forms - Value&amp;quot;&quot;/&gt;&lt;property id=&quot;20307&quot; value=&quot;261&quot;/&gt;&lt;/object&gt;&lt;object type=&quot;3&quot; unique_id=&quot;10070&quot;&gt;&lt;property id=&quot;20148&quot; value=&quot;5&quot;/&gt;&lt;property id=&quot;20300&quot; value=&quot;Slide 6&quot;/&gt;&lt;property id=&quot;20307&quot; value=&quot;262&quot;/&gt;&lt;/object&gt;&lt;object type=&quot;3&quot; unique_id=&quot;10071&quot;&gt;&lt;property id=&quot;20148&quot; value=&quot;5&quot;/&gt;&lt;property id=&quot;20300&quot; value=&quot;Slide 8&quot;/&gt;&lt;property id=&quot;20307&quot; value=&quot;263&quot;/&gt;&lt;/object&gt;&lt;object type=&quot;3&quot; unique_id=&quot;10072&quot;&gt;&lt;property id=&quot;20148&quot; value=&quot;5&quot;/&gt;&lt;property id=&quot;20300&quot; value=&quot;Slide 10&quot;/&gt;&lt;property id=&quot;20307&quot; value=&quot;264&quot;/&gt;&lt;/object&gt;&lt;object type=&quot;3&quot; unique_id=&quot;10128&quot;&gt;&lt;property id=&quot;20148&quot; value=&quot;5&quot;/&gt;&lt;property id=&quot;20300&quot; value=&quot;Slide 7 - &amp;quot;JSON forms - Strings&amp;quot;&quot;/&gt;&lt;property id=&quot;20307&quot; value=&quot;265&quot;/&gt;&lt;/object&gt;&lt;object type=&quot;3&quot; unique_id=&quot;10129&quot;&gt;&lt;property id=&quot;20148&quot; value=&quot;5&quot;/&gt;&lt;property id=&quot;20300&quot; value=&quot;Slide 9 - &amp;quot;JSON forms - numbers&amp;quot;&quot;/&gt;&lt;property id=&quot;20307&quot; value=&quot;26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ntr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G076D</Template>
  <TotalTime>40</TotalTime>
  <Words>173</Words>
  <Application>Microsoft Office PowerPoint</Application>
  <PresentationFormat>On-screen Show (4:3)</PresentationFormat>
  <Paragraphs>95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ＭＳ Ｐゴシック</vt:lpstr>
      <vt:lpstr>Arial</vt:lpstr>
      <vt:lpstr>Calibri</vt:lpstr>
      <vt:lpstr>Times New Roman</vt:lpstr>
      <vt:lpstr>2_Custom Design</vt:lpstr>
      <vt:lpstr>Central Template</vt:lpstr>
      <vt:lpstr>JSON – What is it?</vt:lpstr>
      <vt:lpstr>A Definition</vt:lpstr>
      <vt:lpstr>JSON forms - Object</vt:lpstr>
      <vt:lpstr>JSON forms - Array</vt:lpstr>
      <vt:lpstr>JSON forms - Value</vt:lpstr>
      <vt:lpstr>PowerPoint Presentation</vt:lpstr>
      <vt:lpstr>JSON forms - Strings</vt:lpstr>
      <vt:lpstr>PowerPoint Presentation</vt:lpstr>
      <vt:lpstr>JSON forms - numbers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041114567</cp:lastModifiedBy>
  <cp:revision>9</cp:revision>
  <dcterms:created xsi:type="dcterms:W3CDTF">2014-11-19T00:10:47Z</dcterms:created>
  <dcterms:modified xsi:type="dcterms:W3CDTF">2016-04-28T06:24:50Z</dcterms:modified>
</cp:coreProperties>
</file>