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89" r:id="rId5"/>
    <p:sldId id="290" r:id="rId6"/>
    <p:sldId id="278" r:id="rId7"/>
    <p:sldId id="288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08" autoAdjust="0"/>
  </p:normalViewPr>
  <p:slideViewPr>
    <p:cSldViewPr snapToGrid="0" showGuides="1">
      <p:cViewPr varScale="1">
        <p:scale>
          <a:sx n="119" d="100"/>
          <a:sy n="119" d="100"/>
        </p:scale>
        <p:origin x="90" y="3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422956-7497-4389-A3FF-6E2304E83715}" type="datetime1">
              <a:rPr lang="nl-NL" smtClean="0"/>
              <a:t>17-5-2022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132A6-DB1D-4B33-8521-984ABD373298}" type="datetime1">
              <a:rPr lang="nl-NL" smtClean="0"/>
              <a:pPr/>
              <a:t>17-5-2022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00B3F4E6-0AC7-47C7-83E6-832A127B5F2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8783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725145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634999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581941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94828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631529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589285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CABF22-5912-492E-AA42-6AC5A77A139F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8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756CE0-22A7-4629-BAE6-5AD4C1145CB3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828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16403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7A2314-81A8-4B3F-B830-92AEA1454BAA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571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1A7594-C8CC-430D-9806-A75AD291392F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4166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B1C8C7-94D0-4E54-8E37-4D2D9BF3E3B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5541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F3A79C-5949-4052-B42E-49E279282747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3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0831E5-A15D-45BB-96DC-ECA79B6A316C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5760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9B4851-889C-402F-B34D-94CF170AEA3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310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486416-D336-4E9E-9B8B-2E7F56B24819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9227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0915403-15FE-45A1-9450-1EF02BB3047B}" type="datetime1">
              <a:rPr lang="nl-NL" noProof="0" smtClean="0"/>
              <a:t>17-5-2022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06FEDF93-2BFD-41CA-ABC7-B039102F379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1141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54217"/>
          </a:xfrm>
        </p:spPr>
        <p:txBody>
          <a:bodyPr lIns="0" tIns="0" rIns="0" bIns="0" rtlCol="0" anchor="t">
            <a:spAutoFit/>
          </a:bodyPr>
          <a:lstStyle/>
          <a:p>
            <a:pPr algn="ctr" rtl="0"/>
            <a:r>
              <a:rPr lang="nl-NL" b="1" dirty="0" err="1">
                <a:solidFill>
                  <a:schemeClr val="bg1"/>
                </a:solidFill>
              </a:rPr>
              <a:t>Function</a:t>
            </a:r>
            <a:r>
              <a:rPr lang="nl-NL" b="1" dirty="0">
                <a:solidFill>
                  <a:schemeClr val="bg1"/>
                </a:solidFill>
              </a:rPr>
              <a:t> apps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sz="4000" dirty="0">
                <a:solidFill>
                  <a:schemeClr val="accent4"/>
                </a:solidFill>
              </a:rPr>
              <a:t>Research story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4" name="Ruitvorm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Ruitvorm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nl-NL" dirty="0"/>
              <a:t>Projectanalyse, dia 2</a:t>
            </a:r>
            <a:endParaRPr lang="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b="1" dirty="0" err="1">
                <a:solidFill>
                  <a:schemeClr val="bg1"/>
                </a:solidFill>
                <a:latin typeface="+mj-lt"/>
              </a:rPr>
              <a:t>Azure</a:t>
            </a:r>
            <a:r>
              <a:rPr lang="nl-NL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nl-NL" b="1" dirty="0" err="1">
                <a:solidFill>
                  <a:schemeClr val="bg1"/>
                </a:solidFill>
                <a:latin typeface="+mj-lt"/>
              </a:rPr>
              <a:t>Function</a:t>
            </a:r>
            <a:endParaRPr lang="nl-NL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 err="1"/>
              <a:t>Supported</a:t>
            </a:r>
            <a:r>
              <a:rPr lang="nl-NL" sz="1600" dirty="0"/>
              <a:t> services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 err="1"/>
              <a:t>Connections</a:t>
            </a:r>
            <a:endParaRPr lang="nl-NL" sz="1600" dirty="0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 err="1"/>
              <a:t>Function.json</a:t>
            </a:r>
            <a:endParaRPr lang="nl-NL" sz="1600" dirty="0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/>
              <a:t>Trigger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 err="1"/>
              <a:t>Bindings</a:t>
            </a:r>
            <a:endParaRPr lang="nl-NL" sz="1600" dirty="0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1600" dirty="0"/>
              <a:t>Code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4" name="Vrije vorm 1676" descr="Pictogram van een keuzevakje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dirty="0"/>
          </a:p>
        </p:txBody>
      </p:sp>
      <p:sp>
        <p:nvSpPr>
          <p:cNvPr id="35" name="Vrije vorm 4665" descr="Pictogram van grafiek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32127" y="353138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dirty="0"/>
          </a:p>
        </p:txBody>
      </p:sp>
      <p:grpSp>
        <p:nvGrpSpPr>
          <p:cNvPr id="36" name="Groep 35" descr="Pictogram van een mens en een tandwiel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Vrije v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38" name="Vrije v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grpSp>
        <p:nvGrpSpPr>
          <p:cNvPr id="39" name="Groep 38" descr="Pictogram van tandwielen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Vrije v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1" name="Vrije v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pic>
        <p:nvPicPr>
          <p:cNvPr id="2" name="Afbeelding 1">
            <a:extLst>
              <a:ext uri="{FF2B5EF4-FFF2-40B4-BE49-F238E27FC236}">
                <a16:creationId xmlns:a16="http://schemas.microsoft.com/office/drawing/2014/main" id="{39ABEBAC-4F79-498B-AC43-E923AC61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88" y="1628938"/>
            <a:ext cx="634024" cy="634024"/>
          </a:xfrm>
          <a:prstGeom prst="rect">
            <a:avLst/>
          </a:prstGeom>
        </p:spPr>
      </p:pic>
      <p:pic>
        <p:nvPicPr>
          <p:cNvPr id="2050" name="Picture 2" descr="https://docs.microsoft.com/nl-nl/learn/achievements/chain-azure-functions-data-using-bindings-social.png">
            <a:extLst>
              <a:ext uri="{FF2B5EF4-FFF2-40B4-BE49-F238E27FC236}">
                <a16:creationId xmlns:a16="http://schemas.microsoft.com/office/drawing/2014/main" id="{BBD561BE-7BDD-43E1-B00F-F0049E12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49" y="3379369"/>
            <a:ext cx="651711" cy="6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nl-NL" dirty="0"/>
              <a:t>Projectanalyse, dia 3</a:t>
            </a:r>
            <a:endParaRPr lang="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ium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3" name="Trapezium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4" name="Trapezium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5" name="Trapezium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6" name="Trapezium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>
                <a:solidFill>
                  <a:schemeClr val="bg1"/>
                </a:solidFill>
              </a:rPr>
              <a:t>Triggers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 err="1">
                <a:solidFill>
                  <a:schemeClr val="bg1"/>
                </a:solidFill>
              </a:rPr>
              <a:t>Bindings</a:t>
            </a:r>
            <a:endParaRPr lang="nl-NL" sz="1500" b="1" dirty="0">
              <a:solidFill>
                <a:schemeClr val="bg1"/>
              </a:solidFill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199" y="2776646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 err="1">
                <a:solidFill>
                  <a:schemeClr val="bg1"/>
                </a:solidFill>
              </a:rPr>
              <a:t>Supported</a:t>
            </a:r>
            <a:r>
              <a:rPr lang="nl-NL" sz="1500" b="1" dirty="0">
                <a:solidFill>
                  <a:schemeClr val="bg1"/>
                </a:solidFill>
              </a:rPr>
              <a:t> Services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84396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 err="1">
                <a:solidFill>
                  <a:schemeClr val="bg1"/>
                </a:solidFill>
              </a:rPr>
              <a:t>Connections</a:t>
            </a:r>
            <a:endParaRPr lang="nl-NL" sz="1500" b="1" dirty="0">
              <a:solidFill>
                <a:schemeClr val="bg1"/>
              </a:solidFill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772899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nl-NL" sz="1500" b="1" dirty="0">
                <a:solidFill>
                  <a:schemeClr val="bg1"/>
                </a:solidFill>
              </a:rPr>
              <a:t>Code/</a:t>
            </a:r>
          </a:p>
          <a:p>
            <a:pPr algn="ctr" rtl="0"/>
            <a:r>
              <a:rPr lang="nl-NL" sz="1500" b="1" dirty="0" err="1">
                <a:solidFill>
                  <a:schemeClr val="bg1"/>
                </a:solidFill>
              </a:rPr>
              <a:t>Function.json</a:t>
            </a:r>
            <a:endParaRPr lang="nl-NL" sz="1500" b="1" dirty="0">
              <a:solidFill>
                <a:schemeClr val="bg1"/>
              </a:solidFill>
            </a:endParaRP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64226" y="3477110"/>
            <a:ext cx="1808691" cy="1448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1 Trigger per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Trigger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can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input</a:t>
            </a: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Choose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trigger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when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creating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69800" y="3447587"/>
            <a:ext cx="1752042" cy="1204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Trigger</a:t>
            </a: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Input Binding</a:t>
            </a: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Output Binding</a:t>
            </a:r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8" y="3477110"/>
            <a:ext cx="1752042" cy="1204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Azure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has support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for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a list of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azure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services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that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it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can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use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as triggers,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inputs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and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outputs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1497" y="3477319"/>
            <a:ext cx="1752042" cy="1448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Configuration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within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functions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Managed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identity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Key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Vault</a:t>
            </a: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477110"/>
            <a:ext cx="1752042" cy="1204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Code file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that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contains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executed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code</a:t>
            </a:r>
          </a:p>
          <a:p>
            <a:pPr algn="ctr" rtl="0">
              <a:lnSpc>
                <a:spcPts val="1900"/>
              </a:lnSpc>
            </a:pPr>
            <a:endParaRPr lang="nl-NL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Function.json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is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where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u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define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bindings</a:t>
            </a:r>
            <a:r>
              <a:rPr lang="nl-NL" sz="14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9A1B9C10-2E82-4ABF-B9C3-A5C38F86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36" y="2118069"/>
            <a:ext cx="634024" cy="634024"/>
          </a:xfrm>
          <a:prstGeom prst="rect">
            <a:avLst/>
          </a:prstGeom>
        </p:spPr>
      </p:pic>
      <p:pic>
        <p:nvPicPr>
          <p:cNvPr id="39" name="Picture 2" descr="https://docs.microsoft.com/nl-nl/learn/achievements/chain-azure-functions-data-using-bindings-social.png">
            <a:extLst>
              <a:ext uri="{FF2B5EF4-FFF2-40B4-BE49-F238E27FC236}">
                <a16:creationId xmlns:a16="http://schemas.microsoft.com/office/drawing/2014/main" id="{680397FC-6793-48B3-A2BF-AD46AB05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47" y="2143525"/>
            <a:ext cx="651711" cy="6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ep 72" descr="Pictogram van tandwielen. ">
            <a:extLst>
              <a:ext uri="{FF2B5EF4-FFF2-40B4-BE49-F238E27FC236}">
                <a16:creationId xmlns:a16="http://schemas.microsoft.com/office/drawing/2014/main" id="{240FBCD4-F5D5-4C58-8A80-1952E9FC147D}"/>
              </a:ext>
            </a:extLst>
          </p:cNvPr>
          <p:cNvGrpSpPr/>
          <p:nvPr/>
        </p:nvGrpSpPr>
        <p:grpSpPr>
          <a:xfrm>
            <a:off x="10259837" y="2290355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74" name="Vrije vorm 4359">
              <a:extLst>
                <a:ext uri="{FF2B5EF4-FFF2-40B4-BE49-F238E27FC236}">
                  <a16:creationId xmlns:a16="http://schemas.microsoft.com/office/drawing/2014/main" id="{76181A1D-2C9C-4680-BBD6-4E15728F8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75" name="Vrije vorm 4360">
              <a:extLst>
                <a:ext uri="{FF2B5EF4-FFF2-40B4-BE49-F238E27FC236}">
                  <a16:creationId xmlns:a16="http://schemas.microsoft.com/office/drawing/2014/main" id="{B8203418-EF70-4807-AF27-68E2A17AF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76" name="Vrije vorm 1676" descr="Pictogram van een keuzevakje. ">
            <a:extLst>
              <a:ext uri="{FF2B5EF4-FFF2-40B4-BE49-F238E27FC236}">
                <a16:creationId xmlns:a16="http://schemas.microsoft.com/office/drawing/2014/main" id="{0F54023B-35BB-4BD0-ACE2-9FE5A3BE068C}"/>
              </a:ext>
            </a:extLst>
          </p:cNvPr>
          <p:cNvSpPr>
            <a:spLocks noEditPoints="1"/>
          </p:cNvSpPr>
          <p:nvPr/>
        </p:nvSpPr>
        <p:spPr bwMode="auto">
          <a:xfrm>
            <a:off x="5922043" y="231148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dirty="0"/>
          </a:p>
        </p:txBody>
      </p:sp>
      <p:sp>
        <p:nvSpPr>
          <p:cNvPr id="77" name="Vrije vorm 4665" descr="Pictogram van grafiek. ">
            <a:extLst>
              <a:ext uri="{FF2B5EF4-FFF2-40B4-BE49-F238E27FC236}">
                <a16:creationId xmlns:a16="http://schemas.microsoft.com/office/drawing/2014/main" id="{8EA68AE3-28A0-4E23-9996-AC895239BADA}"/>
              </a:ext>
            </a:extLst>
          </p:cNvPr>
          <p:cNvSpPr>
            <a:spLocks/>
          </p:cNvSpPr>
          <p:nvPr/>
        </p:nvSpPr>
        <p:spPr bwMode="auto">
          <a:xfrm>
            <a:off x="8083678" y="233933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9F6C2E14-726C-4B5E-BAB3-8AB9B7E6E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B03C2956-0FBA-4EC1-987B-118D82B36D7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Supported</a:t>
            </a:r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services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E565550-B682-4D66-9B19-ED702E579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2F8CE4CA-5C64-43A2-85B9-56B4995D0E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5640" y="855297"/>
            <a:ext cx="5760720" cy="53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5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nl-NL" dirty="0"/>
              <a:t>Projectanalyse, dia 4</a:t>
            </a:r>
            <a:endParaRPr lang="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Voorbeeld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sz="1400" dirty="0"/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3192" y="2928814"/>
            <a:ext cx="1587500" cy="1587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cxnSp>
        <p:nvCxnSpPr>
          <p:cNvPr id="10" name="Verbindingslijn: Hoek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45305" y="3722564"/>
            <a:ext cx="1607887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6740692" y="3722564"/>
            <a:ext cx="2140576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ingslijn: Hoek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>
                <a:solidFill>
                  <a:schemeClr val="bg1"/>
                </a:solidFill>
              </a:rPr>
              <a:t>Input/Trigger</a:t>
            </a:r>
          </a:p>
        </p:txBody>
      </p:sp>
      <p:sp>
        <p:nvSpPr>
          <p:cNvPr id="81" name="Rechthoek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>
                <a:solidFill>
                  <a:schemeClr val="bg1"/>
                </a:solidFill>
              </a:rPr>
              <a:t>Input/Trigger</a:t>
            </a: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248442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 err="1">
                <a:solidFill>
                  <a:schemeClr val="bg1"/>
                </a:solidFill>
              </a:rPr>
              <a:t>Function</a:t>
            </a:r>
            <a:r>
              <a:rPr lang="nl-NL" sz="1600" dirty="0">
                <a:solidFill>
                  <a:schemeClr val="bg1"/>
                </a:solidFill>
              </a:rPr>
              <a:t> app</a:t>
            </a:r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 err="1">
                <a:solidFill>
                  <a:schemeClr val="bg1"/>
                </a:solidFill>
              </a:rPr>
              <a:t>Azure</a:t>
            </a:r>
            <a:r>
              <a:rPr lang="nl-NL" sz="1600" dirty="0">
                <a:solidFill>
                  <a:schemeClr val="bg1"/>
                </a:solidFill>
              </a:rPr>
              <a:t> service</a:t>
            </a:r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 err="1">
                <a:solidFill>
                  <a:schemeClr val="bg1"/>
                </a:solidFill>
              </a:rPr>
              <a:t>Azure</a:t>
            </a:r>
            <a:r>
              <a:rPr lang="nl-NL" sz="1600" dirty="0">
                <a:solidFill>
                  <a:schemeClr val="bg1"/>
                </a:solidFill>
              </a:rPr>
              <a:t> service</a:t>
            </a:r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nl-NL" sz="1600" dirty="0" err="1">
                <a:solidFill>
                  <a:schemeClr val="bg1"/>
                </a:solidFill>
              </a:rPr>
              <a:t>Azure</a:t>
            </a:r>
            <a:r>
              <a:rPr lang="nl-NL" sz="1600" dirty="0">
                <a:solidFill>
                  <a:schemeClr val="bg1"/>
                </a:solidFill>
              </a:rPr>
              <a:t> service</a:t>
            </a:r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5248442" y="460797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hthoek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EC4DC471-9963-48ED-AE47-E83D79AF5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63843C31-14E5-41E1-8F34-EEA8B10130B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nl-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voorbeeld</a:t>
            </a:r>
            <a:b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F386A98-83D0-478E-AE68-0F3B33E7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lh3.googleusercontent.com/Z_8G_kbZSoBYiB3FLx-lw0aYEeYxDIZkI1yHeb378ni-EXJgmBaYsOegMEfIG0beOdipnSq0bElGfvpoCYQRMUl_bPRZEBp9GSQ3ZbS8nH9QIbFEWG7C9zKrqbBSEpc4FEVBYcd3ihX8vEw4FtYFcA">
            <a:extLst>
              <a:ext uri="{FF2B5EF4-FFF2-40B4-BE49-F238E27FC236}">
                <a16:creationId xmlns:a16="http://schemas.microsoft.com/office/drawing/2014/main" id="{0FD682D5-932F-49AB-A11D-72ADDDBF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79" y="770021"/>
            <a:ext cx="4103242" cy="57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uitvorm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3" name="Ruitvorm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87"/>
            <a:ext cx="9144000" cy="1107996"/>
          </a:xfrm>
        </p:spPr>
        <p:txBody>
          <a:bodyPr lIns="0" tIns="0" rIns="0" bIns="0" rtlCol="0" anchor="ctr">
            <a:spAutoFit/>
          </a:bodyPr>
          <a:lstStyle/>
          <a:p>
            <a:pPr algn="ctr" rtl="0"/>
            <a:r>
              <a:rPr lang="nl-NL" sz="7200" b="1" dirty="0">
                <a:solidFill>
                  <a:schemeClr val="bg1"/>
                </a:solidFill>
              </a:rPr>
              <a:t>The </a:t>
            </a:r>
            <a:r>
              <a:rPr lang="nl-NL" sz="7200" b="1" dirty="0" err="1">
                <a:solidFill>
                  <a:schemeClr val="bg1"/>
                </a:solidFill>
              </a:rPr>
              <a:t>ENd</a:t>
            </a:r>
            <a:endParaRPr lang="nl-NL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Hemels</Template>
  <TotalTime>0</TotalTime>
  <Words>170</Words>
  <Application>Microsoft Office PowerPoint</Application>
  <PresentationFormat>Breedbeeld</PresentationFormat>
  <Paragraphs>59</Paragraphs>
  <Slides>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Hemels</vt:lpstr>
      <vt:lpstr>Function apps Research story</vt:lpstr>
      <vt:lpstr>Projectanalyse, dia 2</vt:lpstr>
      <vt:lpstr>Projectanalyse, dia 3</vt:lpstr>
      <vt:lpstr>PowerPoint-presentatie</vt:lpstr>
      <vt:lpstr>PowerPoint-presentatie</vt:lpstr>
      <vt:lpstr>Projectanalyse, dia 4</vt:lpstr>
      <vt:lpstr>PowerPoint-presentatie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2022-05-17T09:55:09Z</dcterms:created>
  <dcterms:modified xsi:type="dcterms:W3CDTF">2022-05-17T12:24:13Z</dcterms:modified>
</cp:coreProperties>
</file>