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7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6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14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064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4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15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2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5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87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4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54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26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02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55DB4CF-FC68-497F-AAAD-A6DF62835218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B5429E-15D8-41A0-9FC4-A0D5E9E99C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37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8E225-38CD-4173-9784-D5D459681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Mijn ervaring met het nieuwe leren.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C1EE78-DE8F-4BD9-B3E7-6EADEDC19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Brian Dekker</a:t>
            </a:r>
          </a:p>
        </p:txBody>
      </p:sp>
    </p:spTree>
    <p:extLst>
      <p:ext uri="{BB962C8B-B14F-4D97-AF65-F5344CB8AC3E}">
        <p14:creationId xmlns:p14="http://schemas.microsoft.com/office/powerpoint/2010/main" val="38189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CD24-7C71-47FF-9518-ECDE0BB1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 voorstellen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4B50E-BCC0-48BE-919C-A911BC48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Brian Dekker</a:t>
            </a:r>
          </a:p>
          <a:p>
            <a:r>
              <a:rPr lang="nl-NL" dirty="0"/>
              <a:t>28 jaar</a:t>
            </a:r>
          </a:p>
          <a:p>
            <a:r>
              <a:rPr lang="nl-NL" dirty="0"/>
              <a:t>HBO-ICT</a:t>
            </a:r>
          </a:p>
          <a:p>
            <a:r>
              <a:rPr lang="nl-NL" dirty="0"/>
              <a:t>Cloud </a:t>
            </a:r>
            <a:r>
              <a:rPr lang="nl-NL" dirty="0" err="1"/>
              <a:t>solutions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03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C2277-F214-4891-B85D-0E225CE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ervaring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D3AF2F-0059-448F-8563-95C097D0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2913209" cy="3109913"/>
          </a:xfrm>
        </p:spPr>
        <p:txBody>
          <a:bodyPr/>
          <a:lstStyle/>
          <a:p>
            <a:r>
              <a:rPr lang="nl-NL" dirty="0"/>
              <a:t>Motiveert</a:t>
            </a:r>
          </a:p>
          <a:p>
            <a:r>
              <a:rPr lang="nl-NL" dirty="0"/>
              <a:t>Sociaal</a:t>
            </a:r>
          </a:p>
          <a:p>
            <a:r>
              <a:rPr lang="nl-NL" dirty="0"/>
              <a:t>Doel gericht</a:t>
            </a:r>
          </a:p>
          <a:p>
            <a:r>
              <a:rPr lang="nl-NL" dirty="0"/>
              <a:t>Vrijheid</a:t>
            </a:r>
          </a:p>
          <a:p>
            <a:r>
              <a:rPr lang="nl-NL" dirty="0"/>
              <a:t>Het gaat om breed leren</a:t>
            </a:r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6A7C80-F152-46FC-BE64-4474DFAD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71" y="4095269"/>
            <a:ext cx="3834300" cy="2315543"/>
          </a:xfrm>
          <a:prstGeom prst="rect">
            <a:avLst/>
          </a:prstGeom>
        </p:spPr>
      </p:pic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BD38F6B0-4020-4CB1-B369-6C7C3D74F83B}"/>
              </a:ext>
            </a:extLst>
          </p:cNvPr>
          <p:cNvSpPr txBox="1">
            <a:spLocks/>
          </p:cNvSpPr>
          <p:nvPr/>
        </p:nvSpPr>
        <p:spPr>
          <a:xfrm>
            <a:off x="3727938" y="2751137"/>
            <a:ext cx="2913209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Coaching</a:t>
            </a:r>
          </a:p>
          <a:p>
            <a:r>
              <a:rPr lang="nl-NL" dirty="0"/>
              <a:t>Feedback</a:t>
            </a:r>
          </a:p>
          <a:p>
            <a:r>
              <a:rPr lang="nl-NL" dirty="0"/>
              <a:t>Projecten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626DA9-67DB-4416-B58B-B6EBD042D787}"/>
              </a:ext>
            </a:extLst>
          </p:cNvPr>
          <p:cNvSpPr txBox="1"/>
          <p:nvPr/>
        </p:nvSpPr>
        <p:spPr>
          <a:xfrm>
            <a:off x="3727938" y="2381804"/>
            <a:ext cx="221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Verbeter punten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F4AD593-F23F-4F79-8F71-6648E14D2D4D}"/>
              </a:ext>
            </a:extLst>
          </p:cNvPr>
          <p:cNvSpPr txBox="1"/>
          <p:nvPr/>
        </p:nvSpPr>
        <p:spPr>
          <a:xfrm>
            <a:off x="810000" y="2381804"/>
            <a:ext cx="221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Plus punten</a:t>
            </a:r>
          </a:p>
        </p:txBody>
      </p:sp>
    </p:spTree>
    <p:extLst>
      <p:ext uri="{BB962C8B-B14F-4D97-AF65-F5344CB8AC3E}">
        <p14:creationId xmlns:p14="http://schemas.microsoft.com/office/powerpoint/2010/main" val="3166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2201F-001E-43DC-AD6C-37634AF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Learning story 2 / Sprint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54049F-A8DB-4A04-8935-2908540A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 deze </a:t>
            </a:r>
            <a:r>
              <a:rPr lang="nl-NL" dirty="0" err="1"/>
              <a:t>learning</a:t>
            </a:r>
            <a:r>
              <a:rPr lang="nl-NL" dirty="0"/>
              <a:t> story wil ik door bouwen op </a:t>
            </a:r>
            <a:r>
              <a:rPr lang="nl-NL" dirty="0" err="1"/>
              <a:t>learning</a:t>
            </a:r>
            <a:r>
              <a:rPr lang="nl-NL" dirty="0"/>
              <a:t> story 1. Ik wil een logic app aanmaken doormiddel van de </a:t>
            </a:r>
            <a:r>
              <a:rPr lang="nl-NL" dirty="0" err="1"/>
              <a:t>azure</a:t>
            </a:r>
            <a:r>
              <a:rPr lang="nl-NL" dirty="0"/>
              <a:t> cli. en ik wil de kalender informatie die ik ophaal in een database zetten door de logic app te gebruiken vervolgens dat database ophalen in python en doormiddel van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identitys</a:t>
            </a:r>
            <a:r>
              <a:rPr lang="nl-NL" dirty="0"/>
              <a:t> deze </a:t>
            </a:r>
            <a:r>
              <a:rPr lang="nl-NL" dirty="0" err="1"/>
              <a:t>azure</a:t>
            </a:r>
            <a:r>
              <a:rPr lang="nl-NL" dirty="0"/>
              <a:t> services samen te laten werken. </a:t>
            </a:r>
          </a:p>
        </p:txBody>
      </p:sp>
    </p:spTree>
    <p:extLst>
      <p:ext uri="{BB962C8B-B14F-4D97-AF65-F5344CB8AC3E}">
        <p14:creationId xmlns:p14="http://schemas.microsoft.com/office/powerpoint/2010/main" val="35305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4084-A03C-4821-BD9D-A266641A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1 en 2 Onderzoek/Uitvoeren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D7944A-0135-40BB-BE53-2AEB7FFEF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700767"/>
            <a:ext cx="5185873" cy="3318821"/>
          </a:xfrm>
        </p:spPr>
        <p:txBody>
          <a:bodyPr/>
          <a:lstStyle/>
          <a:p>
            <a:r>
              <a:rPr lang="nl-NL" dirty="0" err="1"/>
              <a:t>Youtube</a:t>
            </a:r>
            <a:endParaRPr lang="nl-NL" dirty="0"/>
          </a:p>
          <a:p>
            <a:r>
              <a:rPr lang="nl-NL" dirty="0"/>
              <a:t>Microsoft courses</a:t>
            </a:r>
          </a:p>
          <a:p>
            <a:r>
              <a:rPr lang="nl-NL" dirty="0"/>
              <a:t>Google</a:t>
            </a:r>
          </a:p>
          <a:p>
            <a:r>
              <a:rPr lang="nl-NL" dirty="0"/>
              <a:t>Stackoverflow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ED5C0C-5091-4D10-A9BD-DBCE94E2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700767"/>
            <a:ext cx="5194583" cy="3638764"/>
          </a:xfrm>
        </p:spPr>
        <p:txBody>
          <a:bodyPr/>
          <a:lstStyle/>
          <a:p>
            <a:r>
              <a:rPr lang="nl-NL" dirty="0"/>
              <a:t>Logic app</a:t>
            </a:r>
          </a:p>
          <a:p>
            <a:r>
              <a:rPr lang="nl-NL" dirty="0" err="1"/>
              <a:t>Cosmos</a:t>
            </a:r>
            <a:r>
              <a:rPr lang="nl-NL" dirty="0"/>
              <a:t> DB (Database)</a:t>
            </a:r>
          </a:p>
          <a:p>
            <a:r>
              <a:rPr lang="nl-NL" dirty="0"/>
              <a:t>Storage accounts</a:t>
            </a:r>
          </a:p>
          <a:p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identity’s</a:t>
            </a:r>
            <a:endParaRPr lang="nl-NL" dirty="0"/>
          </a:p>
          <a:p>
            <a:r>
              <a:rPr lang="nl-NL" dirty="0" err="1"/>
              <a:t>Azure</a:t>
            </a:r>
            <a:r>
              <a:rPr lang="nl-NL" dirty="0"/>
              <a:t> CLI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512785B-BF58-4B94-B1E2-6E2393AE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158563"/>
            <a:ext cx="3680354" cy="1507136"/>
          </a:xfrm>
          <a:prstGeom prst="rect">
            <a:avLst/>
          </a:prstGeom>
        </p:spPr>
      </p:pic>
      <p:pic>
        <p:nvPicPr>
          <p:cNvPr id="1026" name="Picture 2" descr="https://upload.wikimedia.org/wikipedia/commons/3/32/Lego_Color_Bricks.jpg">
            <a:extLst>
              <a:ext uri="{FF2B5EF4-FFF2-40B4-BE49-F238E27FC236}">
                <a16:creationId xmlns:a16="http://schemas.microsoft.com/office/drawing/2014/main" id="{00DA5F1C-8FF0-4B08-8698-6298F546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21" y="5123147"/>
            <a:ext cx="2158149" cy="15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outhjournalism.org/cms/assets/uploads/2019/07/lego-wall.png">
            <a:extLst>
              <a:ext uri="{FF2B5EF4-FFF2-40B4-BE49-F238E27FC236}">
                <a16:creationId xmlns:a16="http://schemas.microsoft.com/office/drawing/2014/main" id="{416A01C1-22E1-4A43-BA71-5F8E7C4F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438" y="5123148"/>
            <a:ext cx="2678560" cy="15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ADD0B652-458E-4218-89D0-05A44C1DC542}"/>
              </a:ext>
            </a:extLst>
          </p:cNvPr>
          <p:cNvSpPr txBox="1"/>
          <p:nvPr/>
        </p:nvSpPr>
        <p:spPr>
          <a:xfrm>
            <a:off x="810000" y="2331435"/>
            <a:ext cx="26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Tools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AB0368E-B6C0-4513-A877-649C14E003A7}"/>
              </a:ext>
            </a:extLst>
          </p:cNvPr>
          <p:cNvSpPr txBox="1"/>
          <p:nvPr/>
        </p:nvSpPr>
        <p:spPr>
          <a:xfrm>
            <a:off x="6187415" y="2331435"/>
            <a:ext cx="26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Onderwerpen</a:t>
            </a:r>
          </a:p>
        </p:txBody>
      </p:sp>
    </p:spTree>
    <p:extLst>
      <p:ext uri="{BB962C8B-B14F-4D97-AF65-F5344CB8AC3E}">
        <p14:creationId xmlns:p14="http://schemas.microsoft.com/office/powerpoint/2010/main" val="33228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ED9D-9812-4FBA-B6EB-3B0757D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3 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32E09F-9ECD-4579-B99C-D7E6146A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Logic app problemen</a:t>
            </a:r>
          </a:p>
          <a:p>
            <a:r>
              <a:rPr lang="nl-NL" dirty="0"/>
              <a:t>Microsoft </a:t>
            </a:r>
            <a:r>
              <a:rPr lang="nl-NL" dirty="0" err="1"/>
              <a:t>developers</a:t>
            </a:r>
            <a:endParaRPr lang="nl-NL" dirty="0"/>
          </a:p>
          <a:p>
            <a:r>
              <a:rPr lang="nl-NL" dirty="0"/>
              <a:t>Slecht nieuws</a:t>
            </a:r>
          </a:p>
          <a:p>
            <a:r>
              <a:rPr lang="nl-NL" dirty="0"/>
              <a:t>Andere technieken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2050" name="Picture 2" descr="https://t3.ftcdn.net/jpg/03/23/43/60/360_F_323436087_MkZB2qs2rsZnVvkIyiMrpOJkmkW8PnUc.jpg">
            <a:extLst>
              <a:ext uri="{FF2B5EF4-FFF2-40B4-BE49-F238E27FC236}">
                <a16:creationId xmlns:a16="http://schemas.microsoft.com/office/drawing/2014/main" id="{D498D392-45AF-44B5-A02E-D551854E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98" y="2429798"/>
            <a:ext cx="5257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3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8313A-D2A0-4486-A1A8-38CE9B23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Feedback/</a:t>
            </a:r>
            <a:r>
              <a:rPr lang="nl-NL" dirty="0" err="1"/>
              <a:t>Feedforward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D9AD10-0C16-4120-9734-F1CF85A8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Feedback </a:t>
            </a:r>
            <a:r>
              <a:rPr lang="nl-NL" dirty="0" err="1"/>
              <a:t>midterm</a:t>
            </a:r>
            <a:r>
              <a:rPr lang="nl-NL" dirty="0"/>
              <a:t>: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-&gt; vooral laatste paar weken ging het erg goed. </a:t>
            </a:r>
          </a:p>
          <a:p>
            <a:r>
              <a:rPr lang="nl-NL" dirty="0"/>
              <a:t>Stelt goede vragen over dingen waar je tegen aanloopt.</a:t>
            </a:r>
          </a:p>
          <a:p>
            <a:r>
              <a:rPr lang="nl-NL" dirty="0"/>
              <a:t>Project doel goed voor ogen.</a:t>
            </a:r>
          </a:p>
          <a:p>
            <a:r>
              <a:rPr lang="nl-NL" dirty="0"/>
              <a:t>Als er belemmeringen zijn zoekt hij naar oplossingen</a:t>
            </a:r>
          </a:p>
          <a:p>
            <a:r>
              <a:rPr lang="nl-NL" dirty="0"/>
              <a:t>Ga zo door.</a:t>
            </a:r>
          </a:p>
        </p:txBody>
      </p:sp>
    </p:spTree>
    <p:extLst>
      <p:ext uri="{BB962C8B-B14F-4D97-AF65-F5344CB8AC3E}">
        <p14:creationId xmlns:p14="http://schemas.microsoft.com/office/powerpoint/2010/main" val="275083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F0061-2A8D-4B46-878E-86D75E41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Learning story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9471E-9242-4069-8575-DF8EB636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Cloud engineer wil ik tijdens deze sprint doormiddel van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bus te gebruiken een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ontvangen van de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die in een queue komt te staan. In de service bus die dan vervolgens uitgelezen wordt door een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 die de response weer terug stuurt naar de service bus en die vervolgens weer uitgelezen wordt door de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om het te laten zien. De Connectie tussen de service bus, app en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gaat geregeld worden door middel van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managed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identity’s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door het gebruik van een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keyvault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dit niet mogelijk is. Als bewijs dat deze </a:t>
            </a:r>
            <a:r>
              <a:rPr lang="nl-N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learing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story is behaald worden deze 3 technieken in samenwerking tijdens de sprint 3 oplevering gedemonstreerd.</a:t>
            </a:r>
          </a:p>
        </p:txBody>
      </p:sp>
    </p:spTree>
    <p:extLst>
      <p:ext uri="{BB962C8B-B14F-4D97-AF65-F5344CB8AC3E}">
        <p14:creationId xmlns:p14="http://schemas.microsoft.com/office/powerpoint/2010/main" val="864282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376</TotalTime>
  <Words>316</Words>
  <Application>Microsoft Office PowerPoint</Application>
  <PresentationFormat>Breedbeeld</PresentationFormat>
  <Paragraphs>49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Citeerbaar</vt:lpstr>
      <vt:lpstr>Mijn ervaring met het nieuwe leren.</vt:lpstr>
      <vt:lpstr>Even voorstellen</vt:lpstr>
      <vt:lpstr>Mijn ervaring</vt:lpstr>
      <vt:lpstr>Learning story 2 / Sprint 2</vt:lpstr>
      <vt:lpstr>Week 1 en 2 Onderzoek/Uitvoeren</vt:lpstr>
      <vt:lpstr>Week 3 Problemen</vt:lpstr>
      <vt:lpstr>Feedback/Feedforward</vt:lpstr>
      <vt:lpstr>Learning story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ervaring met het nieuwe leren.</dc:title>
  <dc:creator>Brian Dekker</dc:creator>
  <cp:lastModifiedBy>Brian</cp:lastModifiedBy>
  <cp:revision>13</cp:revision>
  <dcterms:created xsi:type="dcterms:W3CDTF">2022-04-24T08:49:19Z</dcterms:created>
  <dcterms:modified xsi:type="dcterms:W3CDTF">2022-04-25T18:04:36Z</dcterms:modified>
</cp:coreProperties>
</file>