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sldIdLst>
    <p:sldId id="256" r:id="rId3"/>
    <p:sldId id="257" r:id="rId4"/>
    <p:sldId id="258" r:id="rId5"/>
    <p:sldId id="263" r:id="rId6"/>
    <p:sldId id="259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7" r:id="rId16"/>
    <p:sldId id="278" r:id="rId17"/>
    <p:sldId id="275" r:id="rId18"/>
    <p:sldId id="289" r:id="rId19"/>
    <p:sldId id="276" r:id="rId20"/>
    <p:sldId id="279" r:id="rId21"/>
    <p:sldId id="286" r:id="rId22"/>
    <p:sldId id="287" r:id="rId23"/>
    <p:sldId id="281" r:id="rId24"/>
    <p:sldId id="282" r:id="rId25"/>
    <p:sldId id="283" r:id="rId26"/>
    <p:sldId id="284" r:id="rId27"/>
    <p:sldId id="285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9F721-E454-4008-B60C-5600242C33E1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2F3C75C-380A-4DF7-9928-5A9F7C3257A6}">
      <dgm:prSet phldrT="[Texto]"/>
      <dgm:spPr/>
      <dgm:t>
        <a:bodyPr/>
        <a:lstStyle/>
        <a:p>
          <a:r>
            <a:rPr lang="pt-BR" dirty="0"/>
            <a:t>Diretoria</a:t>
          </a:r>
        </a:p>
      </dgm:t>
    </dgm:pt>
    <dgm:pt modelId="{92146361-27AD-4BF8-97EE-69DEAFE0AF13}" type="parTrans" cxnId="{3DDDBC80-96AC-4996-A38A-C63B70CAAD18}">
      <dgm:prSet/>
      <dgm:spPr/>
      <dgm:t>
        <a:bodyPr/>
        <a:lstStyle/>
        <a:p>
          <a:endParaRPr lang="pt-BR"/>
        </a:p>
      </dgm:t>
    </dgm:pt>
    <dgm:pt modelId="{4A0761B5-CF40-4061-B388-7B7F8D8DB72A}" type="sibTrans" cxnId="{3DDDBC80-96AC-4996-A38A-C63B70CAAD18}">
      <dgm:prSet/>
      <dgm:spPr/>
      <dgm:t>
        <a:bodyPr/>
        <a:lstStyle/>
        <a:p>
          <a:endParaRPr lang="pt-BR"/>
        </a:p>
      </dgm:t>
    </dgm:pt>
    <dgm:pt modelId="{1472D865-675E-4B94-90EA-E8EA447823E4}" type="asst">
      <dgm:prSet phldrT="[Texto]"/>
      <dgm:spPr/>
      <dgm:t>
        <a:bodyPr/>
        <a:lstStyle/>
        <a:p>
          <a:r>
            <a:rPr lang="pt-BR" dirty="0"/>
            <a:t>Planejamento e controle</a:t>
          </a:r>
        </a:p>
      </dgm:t>
    </dgm:pt>
    <dgm:pt modelId="{AADFD5C0-DCE7-43E4-BC63-B87587939006}" type="parTrans" cxnId="{A487BE2D-3C96-443E-B0EB-9B2D1626DA8D}">
      <dgm:prSet/>
      <dgm:spPr/>
      <dgm:t>
        <a:bodyPr/>
        <a:lstStyle/>
        <a:p>
          <a:endParaRPr lang="pt-BR"/>
        </a:p>
      </dgm:t>
    </dgm:pt>
    <dgm:pt modelId="{B0CFF6C6-3489-4296-9EA1-E71594D0C788}" type="sibTrans" cxnId="{A487BE2D-3C96-443E-B0EB-9B2D1626DA8D}">
      <dgm:prSet/>
      <dgm:spPr/>
      <dgm:t>
        <a:bodyPr/>
        <a:lstStyle/>
        <a:p>
          <a:endParaRPr lang="pt-BR"/>
        </a:p>
      </dgm:t>
    </dgm:pt>
    <dgm:pt modelId="{38B86E1D-62F7-4F86-96AB-CBB30CCED7C7}">
      <dgm:prSet phldrT="[Texto]"/>
      <dgm:spPr/>
      <dgm:t>
        <a:bodyPr/>
        <a:lstStyle/>
        <a:p>
          <a:r>
            <a:rPr lang="pt-BR" dirty="0"/>
            <a:t>Logística</a:t>
          </a:r>
        </a:p>
      </dgm:t>
    </dgm:pt>
    <dgm:pt modelId="{84EC720C-0782-4876-A466-726B9201DDD6}" type="parTrans" cxnId="{459C2C84-E56E-48E4-90EA-06DE6BE2900B}">
      <dgm:prSet/>
      <dgm:spPr/>
      <dgm:t>
        <a:bodyPr/>
        <a:lstStyle/>
        <a:p>
          <a:endParaRPr lang="pt-BR"/>
        </a:p>
      </dgm:t>
    </dgm:pt>
    <dgm:pt modelId="{D377BC5A-DAF9-4999-B67D-8D20BC7F566E}" type="sibTrans" cxnId="{459C2C84-E56E-48E4-90EA-06DE6BE2900B}">
      <dgm:prSet/>
      <dgm:spPr/>
      <dgm:t>
        <a:bodyPr/>
        <a:lstStyle/>
        <a:p>
          <a:endParaRPr lang="pt-BR"/>
        </a:p>
      </dgm:t>
    </dgm:pt>
    <dgm:pt modelId="{71C12221-89F8-4F68-8049-D45FDAB48570}">
      <dgm:prSet phldrT="[Texto]"/>
      <dgm:spPr/>
      <dgm:t>
        <a:bodyPr/>
        <a:lstStyle/>
        <a:p>
          <a:r>
            <a:rPr lang="pt-BR" dirty="0"/>
            <a:t>Recursos humanos</a:t>
          </a:r>
        </a:p>
      </dgm:t>
    </dgm:pt>
    <dgm:pt modelId="{53D070BF-4275-4ED5-BB24-ED98BFDBD377}" type="parTrans" cxnId="{6A9B99AA-3776-4E29-A0EA-39D6CEE7F650}">
      <dgm:prSet/>
      <dgm:spPr/>
      <dgm:t>
        <a:bodyPr/>
        <a:lstStyle/>
        <a:p>
          <a:endParaRPr lang="pt-BR"/>
        </a:p>
      </dgm:t>
    </dgm:pt>
    <dgm:pt modelId="{0F308AA1-35F4-4160-AEA9-83CD38EFE1F8}" type="sibTrans" cxnId="{6A9B99AA-3776-4E29-A0EA-39D6CEE7F650}">
      <dgm:prSet/>
      <dgm:spPr/>
      <dgm:t>
        <a:bodyPr/>
        <a:lstStyle/>
        <a:p>
          <a:endParaRPr lang="pt-BR"/>
        </a:p>
      </dgm:t>
    </dgm:pt>
    <dgm:pt modelId="{5FDE5A46-24F9-4F40-AE55-D9E680020BFF}" type="asst">
      <dgm:prSet phldrT="[Texto]"/>
      <dgm:spPr/>
      <dgm:t>
        <a:bodyPr/>
        <a:lstStyle/>
        <a:p>
          <a:r>
            <a:rPr lang="pt-BR" dirty="0"/>
            <a:t>Secretaria executiva</a:t>
          </a:r>
        </a:p>
      </dgm:t>
    </dgm:pt>
    <dgm:pt modelId="{103B1F1F-43D2-44B4-AAAA-2B0E733032CD}" type="parTrans" cxnId="{DAB89E58-7982-48D1-B238-8BBB67C66385}">
      <dgm:prSet/>
      <dgm:spPr/>
      <dgm:t>
        <a:bodyPr/>
        <a:lstStyle/>
        <a:p>
          <a:endParaRPr lang="pt-BR"/>
        </a:p>
      </dgm:t>
    </dgm:pt>
    <dgm:pt modelId="{C4B2A702-D68D-4F3C-8306-054F60C0AD23}" type="sibTrans" cxnId="{DAB89E58-7982-48D1-B238-8BBB67C66385}">
      <dgm:prSet/>
      <dgm:spPr/>
      <dgm:t>
        <a:bodyPr/>
        <a:lstStyle/>
        <a:p>
          <a:endParaRPr lang="pt-BR"/>
        </a:p>
      </dgm:t>
    </dgm:pt>
    <dgm:pt modelId="{6D9B576B-A66F-480D-905A-718C69961132}">
      <dgm:prSet phldrT="[Texto]"/>
      <dgm:spPr/>
      <dgm:t>
        <a:bodyPr/>
        <a:lstStyle/>
        <a:p>
          <a:r>
            <a:rPr lang="pt-BR" dirty="0"/>
            <a:t>Gerencia</a:t>
          </a:r>
        </a:p>
      </dgm:t>
    </dgm:pt>
    <dgm:pt modelId="{BDCC85AC-FD95-447A-9F01-BD81806B09FC}" type="sibTrans" cxnId="{7D3A8ABF-0411-4E0D-B800-283378C8CEA4}">
      <dgm:prSet/>
      <dgm:spPr/>
      <dgm:t>
        <a:bodyPr/>
        <a:lstStyle/>
        <a:p>
          <a:endParaRPr lang="pt-BR"/>
        </a:p>
      </dgm:t>
    </dgm:pt>
    <dgm:pt modelId="{C3FF80DC-8BE2-4EF2-B5AF-8AEC3F784CC3}" type="parTrans" cxnId="{7D3A8ABF-0411-4E0D-B800-283378C8CEA4}">
      <dgm:prSet/>
      <dgm:spPr/>
      <dgm:t>
        <a:bodyPr/>
        <a:lstStyle/>
        <a:p>
          <a:endParaRPr lang="pt-BR"/>
        </a:p>
      </dgm:t>
    </dgm:pt>
    <dgm:pt modelId="{979EAFCA-7D22-4B3C-92E8-DB04CC49B138}">
      <dgm:prSet phldrT="[Texto]"/>
      <dgm:spPr/>
      <dgm:t>
        <a:bodyPr/>
        <a:lstStyle/>
        <a:p>
          <a:r>
            <a:rPr lang="pt-BR" dirty="0"/>
            <a:t>Projetos</a:t>
          </a:r>
        </a:p>
      </dgm:t>
    </dgm:pt>
    <dgm:pt modelId="{823ECE06-5B61-4A3A-BCFC-13FCA9AA68A9}" type="parTrans" cxnId="{24A312C3-F649-4D0D-97D6-0EA30F5414A4}">
      <dgm:prSet/>
      <dgm:spPr/>
      <dgm:t>
        <a:bodyPr/>
        <a:lstStyle/>
        <a:p>
          <a:endParaRPr lang="pt-BR"/>
        </a:p>
      </dgm:t>
    </dgm:pt>
    <dgm:pt modelId="{13A06AE5-5C1B-4C26-AFC2-1D3D7B6371DA}" type="sibTrans" cxnId="{24A312C3-F649-4D0D-97D6-0EA30F5414A4}">
      <dgm:prSet/>
      <dgm:spPr/>
      <dgm:t>
        <a:bodyPr/>
        <a:lstStyle/>
        <a:p>
          <a:endParaRPr lang="pt-BR"/>
        </a:p>
      </dgm:t>
    </dgm:pt>
    <dgm:pt modelId="{B0C8FD73-06C3-4747-A1A3-CE916785E108}">
      <dgm:prSet phldrT="[Texto]"/>
      <dgm:spPr/>
      <dgm:t>
        <a:bodyPr/>
        <a:lstStyle/>
        <a:p>
          <a:r>
            <a:rPr lang="pt-BR" dirty="0"/>
            <a:t>Manutenção</a:t>
          </a:r>
        </a:p>
      </dgm:t>
    </dgm:pt>
    <dgm:pt modelId="{A31029B6-75B0-463A-A63F-10AE0C86E9E7}" type="parTrans" cxnId="{6BBACBB1-D080-47CD-8A17-21A9F8E60DF3}">
      <dgm:prSet/>
      <dgm:spPr/>
      <dgm:t>
        <a:bodyPr/>
        <a:lstStyle/>
        <a:p>
          <a:endParaRPr lang="pt-BR"/>
        </a:p>
      </dgm:t>
    </dgm:pt>
    <dgm:pt modelId="{404E16E9-2A47-4222-9E78-48CA73D72B09}" type="sibTrans" cxnId="{6BBACBB1-D080-47CD-8A17-21A9F8E60DF3}">
      <dgm:prSet/>
      <dgm:spPr/>
      <dgm:t>
        <a:bodyPr/>
        <a:lstStyle/>
        <a:p>
          <a:endParaRPr lang="pt-BR"/>
        </a:p>
      </dgm:t>
    </dgm:pt>
    <dgm:pt modelId="{5ABD15C3-0298-43AF-BD1A-6C15F19CE0C0}" type="pres">
      <dgm:prSet presAssocID="{8EA9F721-E454-4008-B60C-5600242C33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20181E09-7391-43CF-B8EB-A58E2C7D35C4}" type="pres">
      <dgm:prSet presAssocID="{32F3C75C-380A-4DF7-9928-5A9F7C3257A6}" presName="hierRoot1" presStyleCnt="0">
        <dgm:presLayoutVars>
          <dgm:hierBranch val="init"/>
        </dgm:presLayoutVars>
      </dgm:prSet>
      <dgm:spPr/>
    </dgm:pt>
    <dgm:pt modelId="{B6195AFC-A399-4B01-9910-29C019715360}" type="pres">
      <dgm:prSet presAssocID="{32F3C75C-380A-4DF7-9928-5A9F7C3257A6}" presName="rootComposite1" presStyleCnt="0"/>
      <dgm:spPr/>
    </dgm:pt>
    <dgm:pt modelId="{E5AA26F5-4850-46E8-ADD1-1E98D6F59023}" type="pres">
      <dgm:prSet presAssocID="{32F3C75C-380A-4DF7-9928-5A9F7C3257A6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E9C3A9E-727C-474C-BAC8-243CA11AC997}" type="pres">
      <dgm:prSet presAssocID="{32F3C75C-380A-4DF7-9928-5A9F7C3257A6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6FE649F7-4964-466D-B183-3F8462AC4F08}" type="pres">
      <dgm:prSet presAssocID="{32F3C75C-380A-4DF7-9928-5A9F7C3257A6}" presName="rootConnector1" presStyleLbl="node1" presStyleIdx="0" presStyleCnt="5"/>
      <dgm:spPr/>
      <dgm:t>
        <a:bodyPr/>
        <a:lstStyle/>
        <a:p>
          <a:endParaRPr lang="pt-BR"/>
        </a:p>
      </dgm:t>
    </dgm:pt>
    <dgm:pt modelId="{44929A5F-57A1-4156-B92C-A2916507FC1E}" type="pres">
      <dgm:prSet presAssocID="{32F3C75C-380A-4DF7-9928-5A9F7C3257A6}" presName="hierChild2" presStyleCnt="0"/>
      <dgm:spPr/>
    </dgm:pt>
    <dgm:pt modelId="{859159E0-FED3-4E14-9840-AB95D06D3830}" type="pres">
      <dgm:prSet presAssocID="{C3FF80DC-8BE2-4EF2-B5AF-8AEC3F784CC3}" presName="Name37" presStyleLbl="parChTrans1D2" presStyleIdx="0" presStyleCnt="3"/>
      <dgm:spPr/>
      <dgm:t>
        <a:bodyPr/>
        <a:lstStyle/>
        <a:p>
          <a:endParaRPr lang="pt-BR"/>
        </a:p>
      </dgm:t>
    </dgm:pt>
    <dgm:pt modelId="{519F03E9-9430-414B-819A-24C4BD7C06E6}" type="pres">
      <dgm:prSet presAssocID="{6D9B576B-A66F-480D-905A-718C69961132}" presName="hierRoot2" presStyleCnt="0">
        <dgm:presLayoutVars>
          <dgm:hierBranch val="init"/>
        </dgm:presLayoutVars>
      </dgm:prSet>
      <dgm:spPr/>
    </dgm:pt>
    <dgm:pt modelId="{EA4C5609-D0AC-4B95-8536-5640264481D3}" type="pres">
      <dgm:prSet presAssocID="{6D9B576B-A66F-480D-905A-718C69961132}" presName="rootComposite" presStyleCnt="0"/>
      <dgm:spPr/>
    </dgm:pt>
    <dgm:pt modelId="{65FB0985-5FFF-400D-A08D-FD375A322CDC}" type="pres">
      <dgm:prSet presAssocID="{6D9B576B-A66F-480D-905A-718C69961132}" presName="rootText" presStyleLbl="node1" presStyleIdx="0" presStyleCnt="5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A635A2BB-B10E-4B10-826C-B9657F24A4F2}" type="pres">
      <dgm:prSet presAssocID="{6D9B576B-A66F-480D-905A-718C69961132}" presName="titleText2" presStyleLbl="fgAcc1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932BD83D-8EE6-4F51-8680-29C37B8994B5}" type="pres">
      <dgm:prSet presAssocID="{6D9B576B-A66F-480D-905A-718C69961132}" presName="rootConnector" presStyleLbl="node2" presStyleIdx="0" presStyleCnt="0"/>
      <dgm:spPr/>
      <dgm:t>
        <a:bodyPr/>
        <a:lstStyle/>
        <a:p>
          <a:endParaRPr lang="pt-BR"/>
        </a:p>
      </dgm:t>
    </dgm:pt>
    <dgm:pt modelId="{AF913A1D-D40F-424D-B991-6CB3F5B96986}" type="pres">
      <dgm:prSet presAssocID="{6D9B576B-A66F-480D-905A-718C69961132}" presName="hierChild4" presStyleCnt="0"/>
      <dgm:spPr/>
    </dgm:pt>
    <dgm:pt modelId="{5E2D8FC9-03C8-4752-BDE2-0E2B0EC2BCA8}" type="pres">
      <dgm:prSet presAssocID="{84EC720C-0782-4876-A466-726B9201DDD6}" presName="Name37" presStyleLbl="parChTrans1D3" presStyleIdx="0" presStyleCnt="4"/>
      <dgm:spPr/>
      <dgm:t>
        <a:bodyPr/>
        <a:lstStyle/>
        <a:p>
          <a:endParaRPr lang="pt-BR"/>
        </a:p>
      </dgm:t>
    </dgm:pt>
    <dgm:pt modelId="{3B58A63B-D954-4D05-B64A-105ACE0F628B}" type="pres">
      <dgm:prSet presAssocID="{38B86E1D-62F7-4F86-96AB-CBB30CCED7C7}" presName="hierRoot2" presStyleCnt="0">
        <dgm:presLayoutVars>
          <dgm:hierBranch val="init"/>
        </dgm:presLayoutVars>
      </dgm:prSet>
      <dgm:spPr/>
    </dgm:pt>
    <dgm:pt modelId="{5FB6C031-A7F3-4F9E-ACC1-E1C30237EEAA}" type="pres">
      <dgm:prSet presAssocID="{38B86E1D-62F7-4F86-96AB-CBB30CCED7C7}" presName="rootComposite" presStyleCnt="0"/>
      <dgm:spPr/>
    </dgm:pt>
    <dgm:pt modelId="{DFC7C9D1-E77C-4C45-BA40-8A82B151B3CB}" type="pres">
      <dgm:prSet presAssocID="{38B86E1D-62F7-4F86-96AB-CBB30CCED7C7}" presName="rootText" presStyleLbl="node1" presStyleIdx="1" presStyleCnt="5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828F6DA5-B301-4335-AA34-B824EB65CF94}" type="pres">
      <dgm:prSet presAssocID="{38B86E1D-62F7-4F86-96AB-CBB30CCED7C7}" presName="titleText2" presStyleLbl="fgAcc1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81810877-3D61-4B08-80F1-B3EDAC07F7A1}" type="pres">
      <dgm:prSet presAssocID="{38B86E1D-62F7-4F86-96AB-CBB30CCED7C7}" presName="rootConnector" presStyleLbl="node3" presStyleIdx="0" presStyleCnt="0"/>
      <dgm:spPr/>
      <dgm:t>
        <a:bodyPr/>
        <a:lstStyle/>
        <a:p>
          <a:endParaRPr lang="pt-BR"/>
        </a:p>
      </dgm:t>
    </dgm:pt>
    <dgm:pt modelId="{36224712-7B9F-409E-838D-25904C7A0178}" type="pres">
      <dgm:prSet presAssocID="{38B86E1D-62F7-4F86-96AB-CBB30CCED7C7}" presName="hierChild4" presStyleCnt="0"/>
      <dgm:spPr/>
    </dgm:pt>
    <dgm:pt modelId="{E903BD58-6097-4855-8CE6-410CE9FF1EDE}" type="pres">
      <dgm:prSet presAssocID="{38B86E1D-62F7-4F86-96AB-CBB30CCED7C7}" presName="hierChild5" presStyleCnt="0"/>
      <dgm:spPr/>
    </dgm:pt>
    <dgm:pt modelId="{F3965B9A-3A69-4A3F-9224-6BE76D44EE17}" type="pres">
      <dgm:prSet presAssocID="{823ECE06-5B61-4A3A-BCFC-13FCA9AA68A9}" presName="Name37" presStyleLbl="parChTrans1D3" presStyleIdx="1" presStyleCnt="4"/>
      <dgm:spPr/>
      <dgm:t>
        <a:bodyPr/>
        <a:lstStyle/>
        <a:p>
          <a:endParaRPr lang="pt-BR"/>
        </a:p>
      </dgm:t>
    </dgm:pt>
    <dgm:pt modelId="{835391F1-72B4-40AB-BF94-5429635C5331}" type="pres">
      <dgm:prSet presAssocID="{979EAFCA-7D22-4B3C-92E8-DB04CC49B138}" presName="hierRoot2" presStyleCnt="0">
        <dgm:presLayoutVars>
          <dgm:hierBranch val="init"/>
        </dgm:presLayoutVars>
      </dgm:prSet>
      <dgm:spPr/>
    </dgm:pt>
    <dgm:pt modelId="{D3095253-A500-49EC-B7BD-664C1E408148}" type="pres">
      <dgm:prSet presAssocID="{979EAFCA-7D22-4B3C-92E8-DB04CC49B138}" presName="rootComposite" presStyleCnt="0"/>
      <dgm:spPr/>
    </dgm:pt>
    <dgm:pt modelId="{60B219E8-165D-4A58-9C46-D4D2FADD9C81}" type="pres">
      <dgm:prSet presAssocID="{979EAFCA-7D22-4B3C-92E8-DB04CC49B138}" presName="rootText" presStyleLbl="node1" presStyleIdx="2" presStyleCnt="5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F256255D-D0D0-43AF-9E37-68C0222C2D26}" type="pres">
      <dgm:prSet presAssocID="{979EAFCA-7D22-4B3C-92E8-DB04CC49B138}" presName="titleText2" presStyleLbl="fgAcc1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8BE45F5-33A7-456E-977C-26429087F1B6}" type="pres">
      <dgm:prSet presAssocID="{979EAFCA-7D22-4B3C-92E8-DB04CC49B138}" presName="rootConnector" presStyleLbl="node3" presStyleIdx="0" presStyleCnt="0"/>
      <dgm:spPr/>
      <dgm:t>
        <a:bodyPr/>
        <a:lstStyle/>
        <a:p>
          <a:endParaRPr lang="pt-BR"/>
        </a:p>
      </dgm:t>
    </dgm:pt>
    <dgm:pt modelId="{7D4D36CF-6DAB-41BE-B19C-6D9F3BBEF101}" type="pres">
      <dgm:prSet presAssocID="{979EAFCA-7D22-4B3C-92E8-DB04CC49B138}" presName="hierChild4" presStyleCnt="0"/>
      <dgm:spPr/>
    </dgm:pt>
    <dgm:pt modelId="{AA0E8E08-1173-4FCF-816F-41FF5B0CDB60}" type="pres">
      <dgm:prSet presAssocID="{979EAFCA-7D22-4B3C-92E8-DB04CC49B138}" presName="hierChild5" presStyleCnt="0"/>
      <dgm:spPr/>
    </dgm:pt>
    <dgm:pt modelId="{CF0E638E-11BE-4155-8E48-753C8FA3D573}" type="pres">
      <dgm:prSet presAssocID="{A31029B6-75B0-463A-A63F-10AE0C86E9E7}" presName="Name37" presStyleLbl="parChTrans1D3" presStyleIdx="2" presStyleCnt="4"/>
      <dgm:spPr/>
      <dgm:t>
        <a:bodyPr/>
        <a:lstStyle/>
        <a:p>
          <a:endParaRPr lang="pt-BR"/>
        </a:p>
      </dgm:t>
    </dgm:pt>
    <dgm:pt modelId="{276A9B0A-1101-458A-8291-4F2196D8E981}" type="pres">
      <dgm:prSet presAssocID="{B0C8FD73-06C3-4747-A1A3-CE916785E108}" presName="hierRoot2" presStyleCnt="0">
        <dgm:presLayoutVars>
          <dgm:hierBranch val="init"/>
        </dgm:presLayoutVars>
      </dgm:prSet>
      <dgm:spPr/>
    </dgm:pt>
    <dgm:pt modelId="{098C7222-4285-4262-B1A4-90EE3BAC6738}" type="pres">
      <dgm:prSet presAssocID="{B0C8FD73-06C3-4747-A1A3-CE916785E108}" presName="rootComposite" presStyleCnt="0"/>
      <dgm:spPr/>
    </dgm:pt>
    <dgm:pt modelId="{DC213041-124B-4421-893F-3CC08620C579}" type="pres">
      <dgm:prSet presAssocID="{B0C8FD73-06C3-4747-A1A3-CE916785E108}" presName="rootText" presStyleLbl="node1" presStyleIdx="3" presStyleCnt="5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E0F13B73-A768-4B39-B2D5-AA31C0B523C1}" type="pres">
      <dgm:prSet presAssocID="{B0C8FD73-06C3-4747-A1A3-CE916785E108}" presName="titleText2" presStyleLbl="fgAcc1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43569CFA-F3B3-40F9-BA14-ACB6830F4CBB}" type="pres">
      <dgm:prSet presAssocID="{B0C8FD73-06C3-4747-A1A3-CE916785E108}" presName="rootConnector" presStyleLbl="node3" presStyleIdx="0" presStyleCnt="0"/>
      <dgm:spPr/>
      <dgm:t>
        <a:bodyPr/>
        <a:lstStyle/>
        <a:p>
          <a:endParaRPr lang="pt-BR"/>
        </a:p>
      </dgm:t>
    </dgm:pt>
    <dgm:pt modelId="{31917DF4-FFC3-4A39-95C2-8146C27CCB3B}" type="pres">
      <dgm:prSet presAssocID="{B0C8FD73-06C3-4747-A1A3-CE916785E108}" presName="hierChild4" presStyleCnt="0"/>
      <dgm:spPr/>
    </dgm:pt>
    <dgm:pt modelId="{C470A610-A6B0-43ED-A193-0E3DC91367BD}" type="pres">
      <dgm:prSet presAssocID="{B0C8FD73-06C3-4747-A1A3-CE916785E108}" presName="hierChild5" presStyleCnt="0"/>
      <dgm:spPr/>
    </dgm:pt>
    <dgm:pt modelId="{4E43F1DE-2D4D-4029-9F3C-0D02BE13C8AF}" type="pres">
      <dgm:prSet presAssocID="{53D070BF-4275-4ED5-BB24-ED98BFDBD377}" presName="Name37" presStyleLbl="parChTrans1D3" presStyleIdx="3" presStyleCnt="4"/>
      <dgm:spPr/>
      <dgm:t>
        <a:bodyPr/>
        <a:lstStyle/>
        <a:p>
          <a:endParaRPr lang="pt-BR"/>
        </a:p>
      </dgm:t>
    </dgm:pt>
    <dgm:pt modelId="{37464F7F-C3B7-4AB3-BBD3-972FCE4E479F}" type="pres">
      <dgm:prSet presAssocID="{71C12221-89F8-4F68-8049-D45FDAB48570}" presName="hierRoot2" presStyleCnt="0">
        <dgm:presLayoutVars>
          <dgm:hierBranch val="init"/>
        </dgm:presLayoutVars>
      </dgm:prSet>
      <dgm:spPr/>
    </dgm:pt>
    <dgm:pt modelId="{1D8DD8C0-C8F2-4420-870B-DF9CF30E1859}" type="pres">
      <dgm:prSet presAssocID="{71C12221-89F8-4F68-8049-D45FDAB48570}" presName="rootComposite" presStyleCnt="0"/>
      <dgm:spPr/>
    </dgm:pt>
    <dgm:pt modelId="{1828096E-0D59-42EA-8439-481E5610F74F}" type="pres">
      <dgm:prSet presAssocID="{71C12221-89F8-4F68-8049-D45FDAB48570}" presName="rootText" presStyleLbl="node1" presStyleIdx="4" presStyleCnt="5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C81D66BF-30AB-4040-99C5-6CEF7B2849B1}" type="pres">
      <dgm:prSet presAssocID="{71C12221-89F8-4F68-8049-D45FDAB48570}" presName="titleText2" presStyleLbl="fgAcc1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337A86A5-0A03-47C5-B0AE-58A81DD62C28}" type="pres">
      <dgm:prSet presAssocID="{71C12221-89F8-4F68-8049-D45FDAB48570}" presName="rootConnector" presStyleLbl="node3" presStyleIdx="0" presStyleCnt="0"/>
      <dgm:spPr/>
      <dgm:t>
        <a:bodyPr/>
        <a:lstStyle/>
        <a:p>
          <a:endParaRPr lang="pt-BR"/>
        </a:p>
      </dgm:t>
    </dgm:pt>
    <dgm:pt modelId="{BDCD51DC-9BAB-4352-B755-C5FF2E52BCB4}" type="pres">
      <dgm:prSet presAssocID="{71C12221-89F8-4F68-8049-D45FDAB48570}" presName="hierChild4" presStyleCnt="0"/>
      <dgm:spPr/>
    </dgm:pt>
    <dgm:pt modelId="{70FA5F8B-F5E6-461D-9889-605937BAD230}" type="pres">
      <dgm:prSet presAssocID="{71C12221-89F8-4F68-8049-D45FDAB48570}" presName="hierChild5" presStyleCnt="0"/>
      <dgm:spPr/>
    </dgm:pt>
    <dgm:pt modelId="{D3084248-50A6-49F9-A948-6CD9A98F57FB}" type="pres">
      <dgm:prSet presAssocID="{6D9B576B-A66F-480D-905A-718C69961132}" presName="hierChild5" presStyleCnt="0"/>
      <dgm:spPr/>
    </dgm:pt>
    <dgm:pt modelId="{6768213C-5D25-4F42-A776-F4C43C0360D8}" type="pres">
      <dgm:prSet presAssocID="{32F3C75C-380A-4DF7-9928-5A9F7C3257A6}" presName="hierChild3" presStyleCnt="0"/>
      <dgm:spPr/>
    </dgm:pt>
    <dgm:pt modelId="{65A85406-DEB2-4483-928D-7FF49A4AC1FC}" type="pres">
      <dgm:prSet presAssocID="{AADFD5C0-DCE7-43E4-BC63-B87587939006}" presName="Name96" presStyleLbl="parChTrans1D2" presStyleIdx="1" presStyleCnt="3"/>
      <dgm:spPr/>
      <dgm:t>
        <a:bodyPr/>
        <a:lstStyle/>
        <a:p>
          <a:endParaRPr lang="pt-BR"/>
        </a:p>
      </dgm:t>
    </dgm:pt>
    <dgm:pt modelId="{E3310C04-04D8-472C-8D92-CE135EEBC543}" type="pres">
      <dgm:prSet presAssocID="{1472D865-675E-4B94-90EA-E8EA447823E4}" presName="hierRoot3" presStyleCnt="0">
        <dgm:presLayoutVars>
          <dgm:hierBranch val="init"/>
        </dgm:presLayoutVars>
      </dgm:prSet>
      <dgm:spPr/>
    </dgm:pt>
    <dgm:pt modelId="{0D3FAA42-B652-4D9A-AB41-809694C24589}" type="pres">
      <dgm:prSet presAssocID="{1472D865-675E-4B94-90EA-E8EA447823E4}" presName="rootComposite3" presStyleCnt="0"/>
      <dgm:spPr/>
    </dgm:pt>
    <dgm:pt modelId="{2EFA1584-DE29-469D-ADCB-6E0F93E4AA20}" type="pres">
      <dgm:prSet presAssocID="{1472D865-675E-4B94-90EA-E8EA447823E4}" presName="rootText3" presStyleLbl="asst1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9779EAF-AF68-4168-A2B0-6BE49873D316}" type="pres">
      <dgm:prSet presAssocID="{1472D865-675E-4B94-90EA-E8EA447823E4}" presName="titleText3" presStyleLbl="fgAcc2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2927BC3B-1DF9-470D-8D28-2236111C726B}" type="pres">
      <dgm:prSet presAssocID="{1472D865-675E-4B94-90EA-E8EA447823E4}" presName="rootConnector3" presStyleLbl="asst1" presStyleIdx="0" presStyleCnt="2"/>
      <dgm:spPr/>
      <dgm:t>
        <a:bodyPr/>
        <a:lstStyle/>
        <a:p>
          <a:endParaRPr lang="pt-BR"/>
        </a:p>
      </dgm:t>
    </dgm:pt>
    <dgm:pt modelId="{C6C9E14E-9AC3-4BC1-A98D-9CBCBB171EFE}" type="pres">
      <dgm:prSet presAssocID="{1472D865-675E-4B94-90EA-E8EA447823E4}" presName="hierChild6" presStyleCnt="0"/>
      <dgm:spPr/>
    </dgm:pt>
    <dgm:pt modelId="{379F3E69-8D46-49DB-9BB5-A38130AC71C5}" type="pres">
      <dgm:prSet presAssocID="{1472D865-675E-4B94-90EA-E8EA447823E4}" presName="hierChild7" presStyleCnt="0"/>
      <dgm:spPr/>
    </dgm:pt>
    <dgm:pt modelId="{436DB6FD-6A86-4372-B362-FA1A337996F6}" type="pres">
      <dgm:prSet presAssocID="{103B1F1F-43D2-44B4-AAAA-2B0E733032CD}" presName="Name96" presStyleLbl="parChTrans1D2" presStyleIdx="2" presStyleCnt="3"/>
      <dgm:spPr/>
      <dgm:t>
        <a:bodyPr/>
        <a:lstStyle/>
        <a:p>
          <a:endParaRPr lang="pt-BR"/>
        </a:p>
      </dgm:t>
    </dgm:pt>
    <dgm:pt modelId="{5714A31B-9209-4482-95B2-1A0AA41A3690}" type="pres">
      <dgm:prSet presAssocID="{5FDE5A46-24F9-4F40-AE55-D9E680020BFF}" presName="hierRoot3" presStyleCnt="0">
        <dgm:presLayoutVars>
          <dgm:hierBranch val="init"/>
        </dgm:presLayoutVars>
      </dgm:prSet>
      <dgm:spPr/>
    </dgm:pt>
    <dgm:pt modelId="{D87BEEDE-30CF-47E6-AB35-4A3A511A7FC6}" type="pres">
      <dgm:prSet presAssocID="{5FDE5A46-24F9-4F40-AE55-D9E680020BFF}" presName="rootComposite3" presStyleCnt="0"/>
      <dgm:spPr/>
    </dgm:pt>
    <dgm:pt modelId="{D0086963-C91E-4AD4-8BB1-BDEE7FF09DB1}" type="pres">
      <dgm:prSet presAssocID="{5FDE5A46-24F9-4F40-AE55-D9E680020BFF}" presName="rootText3" presStyleLbl="asst1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E1B6854-D2FF-4E7C-8A3C-6DE214E339F6}" type="pres">
      <dgm:prSet presAssocID="{5FDE5A46-24F9-4F40-AE55-D9E680020BFF}" presName="titleText3" presStyleLbl="fgAcc2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DD278E60-1C69-4B64-9034-304A6F86A040}" type="pres">
      <dgm:prSet presAssocID="{5FDE5A46-24F9-4F40-AE55-D9E680020BFF}" presName="rootConnector3" presStyleLbl="asst1" presStyleIdx="1" presStyleCnt="2"/>
      <dgm:spPr/>
      <dgm:t>
        <a:bodyPr/>
        <a:lstStyle/>
        <a:p>
          <a:endParaRPr lang="pt-BR"/>
        </a:p>
      </dgm:t>
    </dgm:pt>
    <dgm:pt modelId="{3824A626-0E19-4A47-AFBE-C3BDB5CD0DDC}" type="pres">
      <dgm:prSet presAssocID="{5FDE5A46-24F9-4F40-AE55-D9E680020BFF}" presName="hierChild6" presStyleCnt="0"/>
      <dgm:spPr/>
    </dgm:pt>
    <dgm:pt modelId="{02934301-A6BC-414C-82AD-5011869577B0}" type="pres">
      <dgm:prSet presAssocID="{5FDE5A46-24F9-4F40-AE55-D9E680020BFF}" presName="hierChild7" presStyleCnt="0"/>
      <dgm:spPr/>
    </dgm:pt>
  </dgm:ptLst>
  <dgm:cxnLst>
    <dgm:cxn modelId="{5FB26E06-E2B4-4698-B97A-85DCCA9E9D5F}" type="presOf" srcId="{404E16E9-2A47-4222-9E78-48CA73D72B09}" destId="{E0F13B73-A768-4B39-B2D5-AA31C0B523C1}" srcOrd="0" destOrd="0" presId="urn:microsoft.com/office/officeart/2008/layout/NameandTitleOrganizationalChart"/>
    <dgm:cxn modelId="{24A312C3-F649-4D0D-97D6-0EA30F5414A4}" srcId="{6D9B576B-A66F-480D-905A-718C69961132}" destId="{979EAFCA-7D22-4B3C-92E8-DB04CC49B138}" srcOrd="1" destOrd="0" parTransId="{823ECE06-5B61-4A3A-BCFC-13FCA9AA68A9}" sibTransId="{13A06AE5-5C1B-4C26-AFC2-1D3D7B6371DA}"/>
    <dgm:cxn modelId="{26AC68F5-8590-4A0B-9A23-2277A65D8987}" type="presOf" srcId="{84EC720C-0782-4876-A466-726B9201DDD6}" destId="{5E2D8FC9-03C8-4752-BDE2-0E2B0EC2BCA8}" srcOrd="0" destOrd="0" presId="urn:microsoft.com/office/officeart/2008/layout/NameandTitleOrganizationalChart"/>
    <dgm:cxn modelId="{DAB89E58-7982-48D1-B238-8BBB67C66385}" srcId="{32F3C75C-380A-4DF7-9928-5A9F7C3257A6}" destId="{5FDE5A46-24F9-4F40-AE55-D9E680020BFF}" srcOrd="1" destOrd="0" parTransId="{103B1F1F-43D2-44B4-AAAA-2B0E733032CD}" sibTransId="{C4B2A702-D68D-4F3C-8306-054F60C0AD23}"/>
    <dgm:cxn modelId="{A78A8A9B-0839-4D52-A033-9D4F28E04F7E}" type="presOf" srcId="{32F3C75C-380A-4DF7-9928-5A9F7C3257A6}" destId="{6FE649F7-4964-466D-B183-3F8462AC4F08}" srcOrd="1" destOrd="0" presId="urn:microsoft.com/office/officeart/2008/layout/NameandTitleOrganizationalChart"/>
    <dgm:cxn modelId="{474019A7-08CD-4634-8EFD-FD3190B672A4}" type="presOf" srcId="{5FDE5A46-24F9-4F40-AE55-D9E680020BFF}" destId="{DD278E60-1C69-4B64-9034-304A6F86A040}" srcOrd="1" destOrd="0" presId="urn:microsoft.com/office/officeart/2008/layout/NameandTitleOrganizationalChart"/>
    <dgm:cxn modelId="{E73EBC2C-438F-46BC-8686-D48BF197D721}" type="presOf" srcId="{4A0761B5-CF40-4061-B388-7B7F8D8DB72A}" destId="{9E9C3A9E-727C-474C-BAC8-243CA11AC997}" srcOrd="0" destOrd="0" presId="urn:microsoft.com/office/officeart/2008/layout/NameandTitleOrganizationalChart"/>
    <dgm:cxn modelId="{AC483CBC-F8E4-4707-AD43-176B4911E3BE}" type="presOf" srcId="{1472D865-675E-4B94-90EA-E8EA447823E4}" destId="{2EFA1584-DE29-469D-ADCB-6E0F93E4AA20}" srcOrd="0" destOrd="0" presId="urn:microsoft.com/office/officeart/2008/layout/NameandTitleOrganizationalChart"/>
    <dgm:cxn modelId="{DA7F6A60-30DE-48DA-B34F-45366B926705}" type="presOf" srcId="{C4B2A702-D68D-4F3C-8306-054F60C0AD23}" destId="{3E1B6854-D2FF-4E7C-8A3C-6DE214E339F6}" srcOrd="0" destOrd="0" presId="urn:microsoft.com/office/officeart/2008/layout/NameandTitleOrganizationalChart"/>
    <dgm:cxn modelId="{5058292B-35B6-4795-AAB2-23D3DFEEEE37}" type="presOf" srcId="{103B1F1F-43D2-44B4-AAAA-2B0E733032CD}" destId="{436DB6FD-6A86-4372-B362-FA1A337996F6}" srcOrd="0" destOrd="0" presId="urn:microsoft.com/office/officeart/2008/layout/NameandTitleOrganizationalChart"/>
    <dgm:cxn modelId="{CB98EC7A-75C5-4DC0-8DC5-0B045563E06B}" type="presOf" srcId="{32F3C75C-380A-4DF7-9928-5A9F7C3257A6}" destId="{E5AA26F5-4850-46E8-ADD1-1E98D6F59023}" srcOrd="0" destOrd="0" presId="urn:microsoft.com/office/officeart/2008/layout/NameandTitleOrganizationalChart"/>
    <dgm:cxn modelId="{C2C11822-0529-494A-8DD3-81ADE70B05A9}" type="presOf" srcId="{38B86E1D-62F7-4F86-96AB-CBB30CCED7C7}" destId="{DFC7C9D1-E77C-4C45-BA40-8A82B151B3CB}" srcOrd="0" destOrd="0" presId="urn:microsoft.com/office/officeart/2008/layout/NameandTitleOrganizationalChart"/>
    <dgm:cxn modelId="{86C48D2A-65E6-4A1C-A144-FAD4FF64A0DF}" type="presOf" srcId="{B0C8FD73-06C3-4747-A1A3-CE916785E108}" destId="{43569CFA-F3B3-40F9-BA14-ACB6830F4CBB}" srcOrd="1" destOrd="0" presId="urn:microsoft.com/office/officeart/2008/layout/NameandTitleOrganizationalChart"/>
    <dgm:cxn modelId="{A487BE2D-3C96-443E-B0EB-9B2D1626DA8D}" srcId="{32F3C75C-380A-4DF7-9928-5A9F7C3257A6}" destId="{1472D865-675E-4B94-90EA-E8EA447823E4}" srcOrd="0" destOrd="0" parTransId="{AADFD5C0-DCE7-43E4-BC63-B87587939006}" sibTransId="{B0CFF6C6-3489-4296-9EA1-E71594D0C788}"/>
    <dgm:cxn modelId="{94180985-AD50-40A7-81A9-927AB9CFFFE3}" type="presOf" srcId="{6D9B576B-A66F-480D-905A-718C69961132}" destId="{932BD83D-8EE6-4F51-8680-29C37B8994B5}" srcOrd="1" destOrd="0" presId="urn:microsoft.com/office/officeart/2008/layout/NameandTitleOrganizationalChart"/>
    <dgm:cxn modelId="{D8C58D23-B62B-4E44-8965-D340E3725C1F}" type="presOf" srcId="{38B86E1D-62F7-4F86-96AB-CBB30CCED7C7}" destId="{81810877-3D61-4B08-80F1-B3EDAC07F7A1}" srcOrd="1" destOrd="0" presId="urn:microsoft.com/office/officeart/2008/layout/NameandTitleOrganizationalChart"/>
    <dgm:cxn modelId="{184E51F1-89D0-41F2-8B77-885F80E64A80}" type="presOf" srcId="{6D9B576B-A66F-480D-905A-718C69961132}" destId="{65FB0985-5FFF-400D-A08D-FD375A322CDC}" srcOrd="0" destOrd="0" presId="urn:microsoft.com/office/officeart/2008/layout/NameandTitleOrganizationalChart"/>
    <dgm:cxn modelId="{3DDDBC80-96AC-4996-A38A-C63B70CAAD18}" srcId="{8EA9F721-E454-4008-B60C-5600242C33E1}" destId="{32F3C75C-380A-4DF7-9928-5A9F7C3257A6}" srcOrd="0" destOrd="0" parTransId="{92146361-27AD-4BF8-97EE-69DEAFE0AF13}" sibTransId="{4A0761B5-CF40-4061-B388-7B7F8D8DB72A}"/>
    <dgm:cxn modelId="{8E4FD0B9-B36D-46A5-BBEA-61E48612ED9E}" type="presOf" srcId="{5FDE5A46-24F9-4F40-AE55-D9E680020BFF}" destId="{D0086963-C91E-4AD4-8BB1-BDEE7FF09DB1}" srcOrd="0" destOrd="0" presId="urn:microsoft.com/office/officeart/2008/layout/NameandTitleOrganizationalChart"/>
    <dgm:cxn modelId="{4299EBBA-1EFB-4706-BD01-1AF3ADAFCB37}" type="presOf" srcId="{BDCC85AC-FD95-447A-9F01-BD81806B09FC}" destId="{A635A2BB-B10E-4B10-826C-B9657F24A4F2}" srcOrd="0" destOrd="0" presId="urn:microsoft.com/office/officeart/2008/layout/NameandTitleOrganizationalChart"/>
    <dgm:cxn modelId="{459C2C84-E56E-48E4-90EA-06DE6BE2900B}" srcId="{6D9B576B-A66F-480D-905A-718C69961132}" destId="{38B86E1D-62F7-4F86-96AB-CBB30CCED7C7}" srcOrd="0" destOrd="0" parTransId="{84EC720C-0782-4876-A466-726B9201DDD6}" sibTransId="{D377BC5A-DAF9-4999-B67D-8D20BC7F566E}"/>
    <dgm:cxn modelId="{18815113-5F27-40EF-A1D5-E6540FA0C183}" type="presOf" srcId="{B0CFF6C6-3489-4296-9EA1-E71594D0C788}" destId="{59779EAF-AF68-4168-A2B0-6BE49873D316}" srcOrd="0" destOrd="0" presId="urn:microsoft.com/office/officeart/2008/layout/NameandTitleOrganizationalChart"/>
    <dgm:cxn modelId="{C0F369C3-48A7-4FEB-A584-3262AA20320A}" type="presOf" srcId="{71C12221-89F8-4F68-8049-D45FDAB48570}" destId="{1828096E-0D59-42EA-8439-481E5610F74F}" srcOrd="0" destOrd="0" presId="urn:microsoft.com/office/officeart/2008/layout/NameandTitleOrganizationalChart"/>
    <dgm:cxn modelId="{A05CD27E-85F2-4ED8-B029-EDA47C20D488}" type="presOf" srcId="{979EAFCA-7D22-4B3C-92E8-DB04CC49B138}" destId="{60B219E8-165D-4A58-9C46-D4D2FADD9C81}" srcOrd="0" destOrd="0" presId="urn:microsoft.com/office/officeart/2008/layout/NameandTitleOrganizationalChart"/>
    <dgm:cxn modelId="{6BBACBB1-D080-47CD-8A17-21A9F8E60DF3}" srcId="{6D9B576B-A66F-480D-905A-718C69961132}" destId="{B0C8FD73-06C3-4747-A1A3-CE916785E108}" srcOrd="2" destOrd="0" parTransId="{A31029B6-75B0-463A-A63F-10AE0C86E9E7}" sibTransId="{404E16E9-2A47-4222-9E78-48CA73D72B09}"/>
    <dgm:cxn modelId="{AF624F9A-4FEB-4FEE-80A3-82DB4ED43A0E}" type="presOf" srcId="{B0C8FD73-06C3-4747-A1A3-CE916785E108}" destId="{DC213041-124B-4421-893F-3CC08620C579}" srcOrd="0" destOrd="0" presId="urn:microsoft.com/office/officeart/2008/layout/NameandTitleOrganizationalChart"/>
    <dgm:cxn modelId="{C6AD2FC3-5028-44A1-A3C8-0E5025C64305}" type="presOf" srcId="{13A06AE5-5C1B-4C26-AFC2-1D3D7B6371DA}" destId="{F256255D-D0D0-43AF-9E37-68C0222C2D26}" srcOrd="0" destOrd="0" presId="urn:microsoft.com/office/officeart/2008/layout/NameandTitleOrganizationalChart"/>
    <dgm:cxn modelId="{EEED4131-C209-4DA4-AC2B-EB8CA63BADDD}" type="presOf" srcId="{71C12221-89F8-4F68-8049-D45FDAB48570}" destId="{337A86A5-0A03-47C5-B0AE-58A81DD62C28}" srcOrd="1" destOrd="0" presId="urn:microsoft.com/office/officeart/2008/layout/NameandTitleOrganizationalChart"/>
    <dgm:cxn modelId="{D32FD41C-31F8-4765-A497-720C91E31403}" type="presOf" srcId="{0F308AA1-35F4-4160-AEA9-83CD38EFE1F8}" destId="{C81D66BF-30AB-4040-99C5-6CEF7B2849B1}" srcOrd="0" destOrd="0" presId="urn:microsoft.com/office/officeart/2008/layout/NameandTitleOrganizationalChart"/>
    <dgm:cxn modelId="{382C1010-830C-4703-936E-5580E71E9131}" type="presOf" srcId="{A31029B6-75B0-463A-A63F-10AE0C86E9E7}" destId="{CF0E638E-11BE-4155-8E48-753C8FA3D573}" srcOrd="0" destOrd="0" presId="urn:microsoft.com/office/officeart/2008/layout/NameandTitleOrganizationalChart"/>
    <dgm:cxn modelId="{180079B7-0F68-4864-B207-8359379FE8CE}" type="presOf" srcId="{1472D865-675E-4B94-90EA-E8EA447823E4}" destId="{2927BC3B-1DF9-470D-8D28-2236111C726B}" srcOrd="1" destOrd="0" presId="urn:microsoft.com/office/officeart/2008/layout/NameandTitleOrganizationalChart"/>
    <dgm:cxn modelId="{DFBF055A-4019-4947-93D0-5CBB8314AC33}" type="presOf" srcId="{823ECE06-5B61-4A3A-BCFC-13FCA9AA68A9}" destId="{F3965B9A-3A69-4A3F-9224-6BE76D44EE17}" srcOrd="0" destOrd="0" presId="urn:microsoft.com/office/officeart/2008/layout/NameandTitleOrganizationalChart"/>
    <dgm:cxn modelId="{C1D04ED5-2EC9-43AF-A9E2-8025C89C0EA9}" type="presOf" srcId="{C3FF80DC-8BE2-4EF2-B5AF-8AEC3F784CC3}" destId="{859159E0-FED3-4E14-9840-AB95D06D3830}" srcOrd="0" destOrd="0" presId="urn:microsoft.com/office/officeart/2008/layout/NameandTitleOrganizationalChart"/>
    <dgm:cxn modelId="{7D3A8ABF-0411-4E0D-B800-283378C8CEA4}" srcId="{32F3C75C-380A-4DF7-9928-5A9F7C3257A6}" destId="{6D9B576B-A66F-480D-905A-718C69961132}" srcOrd="2" destOrd="0" parTransId="{C3FF80DC-8BE2-4EF2-B5AF-8AEC3F784CC3}" sibTransId="{BDCC85AC-FD95-447A-9F01-BD81806B09FC}"/>
    <dgm:cxn modelId="{7B67CE23-3504-4D11-A0F9-E5D40C42488F}" type="presOf" srcId="{AADFD5C0-DCE7-43E4-BC63-B87587939006}" destId="{65A85406-DEB2-4483-928D-7FF49A4AC1FC}" srcOrd="0" destOrd="0" presId="urn:microsoft.com/office/officeart/2008/layout/NameandTitleOrganizationalChart"/>
    <dgm:cxn modelId="{A23D0665-52B5-4493-846F-4D802CDA7468}" type="presOf" srcId="{8EA9F721-E454-4008-B60C-5600242C33E1}" destId="{5ABD15C3-0298-43AF-BD1A-6C15F19CE0C0}" srcOrd="0" destOrd="0" presId="urn:microsoft.com/office/officeart/2008/layout/NameandTitleOrganizationalChart"/>
    <dgm:cxn modelId="{766D9DB9-76ED-44A0-89DE-54284967B2E5}" type="presOf" srcId="{53D070BF-4275-4ED5-BB24-ED98BFDBD377}" destId="{4E43F1DE-2D4D-4029-9F3C-0D02BE13C8AF}" srcOrd="0" destOrd="0" presId="urn:microsoft.com/office/officeart/2008/layout/NameandTitleOrganizationalChart"/>
    <dgm:cxn modelId="{9A538E8D-44ED-4F6F-842B-F706D8EFD2C9}" type="presOf" srcId="{979EAFCA-7D22-4B3C-92E8-DB04CC49B138}" destId="{F8BE45F5-33A7-456E-977C-26429087F1B6}" srcOrd="1" destOrd="0" presId="urn:microsoft.com/office/officeart/2008/layout/NameandTitleOrganizationalChart"/>
    <dgm:cxn modelId="{DE81987B-F941-4637-8615-4476DB97C08B}" type="presOf" srcId="{D377BC5A-DAF9-4999-B67D-8D20BC7F566E}" destId="{828F6DA5-B301-4335-AA34-B824EB65CF94}" srcOrd="0" destOrd="0" presId="urn:microsoft.com/office/officeart/2008/layout/NameandTitleOrganizationalChart"/>
    <dgm:cxn modelId="{6A9B99AA-3776-4E29-A0EA-39D6CEE7F650}" srcId="{6D9B576B-A66F-480D-905A-718C69961132}" destId="{71C12221-89F8-4F68-8049-D45FDAB48570}" srcOrd="3" destOrd="0" parTransId="{53D070BF-4275-4ED5-BB24-ED98BFDBD377}" sibTransId="{0F308AA1-35F4-4160-AEA9-83CD38EFE1F8}"/>
    <dgm:cxn modelId="{44E821AE-4DF3-4907-9DEC-212FA532108E}" type="presParOf" srcId="{5ABD15C3-0298-43AF-BD1A-6C15F19CE0C0}" destId="{20181E09-7391-43CF-B8EB-A58E2C7D35C4}" srcOrd="0" destOrd="0" presId="urn:microsoft.com/office/officeart/2008/layout/NameandTitleOrganizationalChart"/>
    <dgm:cxn modelId="{CBA738BD-1406-4201-B90F-78EFAF1345FD}" type="presParOf" srcId="{20181E09-7391-43CF-B8EB-A58E2C7D35C4}" destId="{B6195AFC-A399-4B01-9910-29C019715360}" srcOrd="0" destOrd="0" presId="urn:microsoft.com/office/officeart/2008/layout/NameandTitleOrganizationalChart"/>
    <dgm:cxn modelId="{45E76E99-E8C7-4526-B022-317BF1845E5B}" type="presParOf" srcId="{B6195AFC-A399-4B01-9910-29C019715360}" destId="{E5AA26F5-4850-46E8-ADD1-1E98D6F59023}" srcOrd="0" destOrd="0" presId="urn:microsoft.com/office/officeart/2008/layout/NameandTitleOrganizationalChart"/>
    <dgm:cxn modelId="{324C19B4-DA73-4A12-805A-D00E4BF1A7D5}" type="presParOf" srcId="{B6195AFC-A399-4B01-9910-29C019715360}" destId="{9E9C3A9E-727C-474C-BAC8-243CA11AC997}" srcOrd="1" destOrd="0" presId="urn:microsoft.com/office/officeart/2008/layout/NameandTitleOrganizationalChart"/>
    <dgm:cxn modelId="{9D158950-1600-413F-AE6A-2CDFC214487E}" type="presParOf" srcId="{B6195AFC-A399-4B01-9910-29C019715360}" destId="{6FE649F7-4964-466D-B183-3F8462AC4F08}" srcOrd="2" destOrd="0" presId="urn:microsoft.com/office/officeart/2008/layout/NameandTitleOrganizationalChart"/>
    <dgm:cxn modelId="{4978C6FD-D947-46A9-B63B-FC2D9318DD82}" type="presParOf" srcId="{20181E09-7391-43CF-B8EB-A58E2C7D35C4}" destId="{44929A5F-57A1-4156-B92C-A2916507FC1E}" srcOrd="1" destOrd="0" presId="urn:microsoft.com/office/officeart/2008/layout/NameandTitleOrganizationalChart"/>
    <dgm:cxn modelId="{AC5B9223-1197-49A7-9A9F-8CBA80CC41CE}" type="presParOf" srcId="{44929A5F-57A1-4156-B92C-A2916507FC1E}" destId="{859159E0-FED3-4E14-9840-AB95D06D3830}" srcOrd="0" destOrd="0" presId="urn:microsoft.com/office/officeart/2008/layout/NameandTitleOrganizationalChart"/>
    <dgm:cxn modelId="{69C5361D-4233-484B-930D-C2EEB1514E8B}" type="presParOf" srcId="{44929A5F-57A1-4156-B92C-A2916507FC1E}" destId="{519F03E9-9430-414B-819A-24C4BD7C06E6}" srcOrd="1" destOrd="0" presId="urn:microsoft.com/office/officeart/2008/layout/NameandTitleOrganizationalChart"/>
    <dgm:cxn modelId="{4AFBF832-AEBC-4FCB-8068-B4CE26BE5458}" type="presParOf" srcId="{519F03E9-9430-414B-819A-24C4BD7C06E6}" destId="{EA4C5609-D0AC-4B95-8536-5640264481D3}" srcOrd="0" destOrd="0" presId="urn:microsoft.com/office/officeart/2008/layout/NameandTitleOrganizationalChart"/>
    <dgm:cxn modelId="{4B560794-95B9-4D1D-96D2-018C5F1BBAD2}" type="presParOf" srcId="{EA4C5609-D0AC-4B95-8536-5640264481D3}" destId="{65FB0985-5FFF-400D-A08D-FD375A322CDC}" srcOrd="0" destOrd="0" presId="urn:microsoft.com/office/officeart/2008/layout/NameandTitleOrganizationalChart"/>
    <dgm:cxn modelId="{AE89D355-C493-4DE8-B0C5-CEEDC132FDCE}" type="presParOf" srcId="{EA4C5609-D0AC-4B95-8536-5640264481D3}" destId="{A635A2BB-B10E-4B10-826C-B9657F24A4F2}" srcOrd="1" destOrd="0" presId="urn:microsoft.com/office/officeart/2008/layout/NameandTitleOrganizationalChart"/>
    <dgm:cxn modelId="{B9726677-9259-44B9-AB15-2D6FA6008667}" type="presParOf" srcId="{EA4C5609-D0AC-4B95-8536-5640264481D3}" destId="{932BD83D-8EE6-4F51-8680-29C37B8994B5}" srcOrd="2" destOrd="0" presId="urn:microsoft.com/office/officeart/2008/layout/NameandTitleOrganizationalChart"/>
    <dgm:cxn modelId="{82166475-19A5-42F5-B078-4179C48B1793}" type="presParOf" srcId="{519F03E9-9430-414B-819A-24C4BD7C06E6}" destId="{AF913A1D-D40F-424D-B991-6CB3F5B96986}" srcOrd="1" destOrd="0" presId="urn:microsoft.com/office/officeart/2008/layout/NameandTitleOrganizationalChart"/>
    <dgm:cxn modelId="{4A1E425C-C27E-4D1B-8029-C379D35F9B79}" type="presParOf" srcId="{AF913A1D-D40F-424D-B991-6CB3F5B96986}" destId="{5E2D8FC9-03C8-4752-BDE2-0E2B0EC2BCA8}" srcOrd="0" destOrd="0" presId="urn:microsoft.com/office/officeart/2008/layout/NameandTitleOrganizationalChart"/>
    <dgm:cxn modelId="{8752150C-2009-4DE3-86D2-0D04E6F701EB}" type="presParOf" srcId="{AF913A1D-D40F-424D-B991-6CB3F5B96986}" destId="{3B58A63B-D954-4D05-B64A-105ACE0F628B}" srcOrd="1" destOrd="0" presId="urn:microsoft.com/office/officeart/2008/layout/NameandTitleOrganizationalChart"/>
    <dgm:cxn modelId="{F751809C-914B-4658-B3A8-2A2F52A77F4B}" type="presParOf" srcId="{3B58A63B-D954-4D05-B64A-105ACE0F628B}" destId="{5FB6C031-A7F3-4F9E-ACC1-E1C30237EEAA}" srcOrd="0" destOrd="0" presId="urn:microsoft.com/office/officeart/2008/layout/NameandTitleOrganizationalChart"/>
    <dgm:cxn modelId="{23F5DE5F-BCBA-4A4A-A1E2-A04D22DDE19D}" type="presParOf" srcId="{5FB6C031-A7F3-4F9E-ACC1-E1C30237EEAA}" destId="{DFC7C9D1-E77C-4C45-BA40-8A82B151B3CB}" srcOrd="0" destOrd="0" presId="urn:microsoft.com/office/officeart/2008/layout/NameandTitleOrganizationalChart"/>
    <dgm:cxn modelId="{D58CABFF-1BF0-4F2B-9115-B060DFEC9F32}" type="presParOf" srcId="{5FB6C031-A7F3-4F9E-ACC1-E1C30237EEAA}" destId="{828F6DA5-B301-4335-AA34-B824EB65CF94}" srcOrd="1" destOrd="0" presId="urn:microsoft.com/office/officeart/2008/layout/NameandTitleOrganizationalChart"/>
    <dgm:cxn modelId="{E799A195-C440-49FC-8C1E-F41F4436C592}" type="presParOf" srcId="{5FB6C031-A7F3-4F9E-ACC1-E1C30237EEAA}" destId="{81810877-3D61-4B08-80F1-B3EDAC07F7A1}" srcOrd="2" destOrd="0" presId="urn:microsoft.com/office/officeart/2008/layout/NameandTitleOrganizationalChart"/>
    <dgm:cxn modelId="{078F37FD-6540-4CAD-B0E7-B31DFA46DE33}" type="presParOf" srcId="{3B58A63B-D954-4D05-B64A-105ACE0F628B}" destId="{36224712-7B9F-409E-838D-25904C7A0178}" srcOrd="1" destOrd="0" presId="urn:microsoft.com/office/officeart/2008/layout/NameandTitleOrganizationalChart"/>
    <dgm:cxn modelId="{0787EB58-3345-4D7E-AD41-2F4C4E5850F9}" type="presParOf" srcId="{3B58A63B-D954-4D05-B64A-105ACE0F628B}" destId="{E903BD58-6097-4855-8CE6-410CE9FF1EDE}" srcOrd="2" destOrd="0" presId="urn:microsoft.com/office/officeart/2008/layout/NameandTitleOrganizationalChart"/>
    <dgm:cxn modelId="{A4CE990D-F3AA-474B-9894-48886D41FBD5}" type="presParOf" srcId="{AF913A1D-D40F-424D-B991-6CB3F5B96986}" destId="{F3965B9A-3A69-4A3F-9224-6BE76D44EE17}" srcOrd="2" destOrd="0" presId="urn:microsoft.com/office/officeart/2008/layout/NameandTitleOrganizationalChart"/>
    <dgm:cxn modelId="{542A3628-EA04-45C5-9FAA-734179F51E0F}" type="presParOf" srcId="{AF913A1D-D40F-424D-B991-6CB3F5B96986}" destId="{835391F1-72B4-40AB-BF94-5429635C5331}" srcOrd="3" destOrd="0" presId="urn:microsoft.com/office/officeart/2008/layout/NameandTitleOrganizationalChart"/>
    <dgm:cxn modelId="{7DE3AB48-9E75-49A3-A776-15EAD185213B}" type="presParOf" srcId="{835391F1-72B4-40AB-BF94-5429635C5331}" destId="{D3095253-A500-49EC-B7BD-664C1E408148}" srcOrd="0" destOrd="0" presId="urn:microsoft.com/office/officeart/2008/layout/NameandTitleOrganizationalChart"/>
    <dgm:cxn modelId="{271DAC85-F403-46A8-9691-768A9DD1BDCB}" type="presParOf" srcId="{D3095253-A500-49EC-B7BD-664C1E408148}" destId="{60B219E8-165D-4A58-9C46-D4D2FADD9C81}" srcOrd="0" destOrd="0" presId="urn:microsoft.com/office/officeart/2008/layout/NameandTitleOrganizationalChart"/>
    <dgm:cxn modelId="{E130F808-5C88-4159-8C76-6A78A8AB1EB8}" type="presParOf" srcId="{D3095253-A500-49EC-B7BD-664C1E408148}" destId="{F256255D-D0D0-43AF-9E37-68C0222C2D26}" srcOrd="1" destOrd="0" presId="urn:microsoft.com/office/officeart/2008/layout/NameandTitleOrganizationalChart"/>
    <dgm:cxn modelId="{418A9171-5ACC-4477-AD6B-4E07CDE54CE8}" type="presParOf" srcId="{D3095253-A500-49EC-B7BD-664C1E408148}" destId="{F8BE45F5-33A7-456E-977C-26429087F1B6}" srcOrd="2" destOrd="0" presId="urn:microsoft.com/office/officeart/2008/layout/NameandTitleOrganizationalChart"/>
    <dgm:cxn modelId="{C6DF8172-B262-4FC2-A6FC-AC16ED327151}" type="presParOf" srcId="{835391F1-72B4-40AB-BF94-5429635C5331}" destId="{7D4D36CF-6DAB-41BE-B19C-6D9F3BBEF101}" srcOrd="1" destOrd="0" presId="urn:microsoft.com/office/officeart/2008/layout/NameandTitleOrganizationalChart"/>
    <dgm:cxn modelId="{5E6537BC-0052-4E68-86D3-27BB6929A440}" type="presParOf" srcId="{835391F1-72B4-40AB-BF94-5429635C5331}" destId="{AA0E8E08-1173-4FCF-816F-41FF5B0CDB60}" srcOrd="2" destOrd="0" presId="urn:microsoft.com/office/officeart/2008/layout/NameandTitleOrganizationalChart"/>
    <dgm:cxn modelId="{B7865A3D-E26A-4063-AF12-0FFB46513C0E}" type="presParOf" srcId="{AF913A1D-D40F-424D-B991-6CB3F5B96986}" destId="{CF0E638E-11BE-4155-8E48-753C8FA3D573}" srcOrd="4" destOrd="0" presId="urn:microsoft.com/office/officeart/2008/layout/NameandTitleOrganizationalChart"/>
    <dgm:cxn modelId="{33B31190-5DA9-4DD8-A9A9-54CC85EEE290}" type="presParOf" srcId="{AF913A1D-D40F-424D-B991-6CB3F5B96986}" destId="{276A9B0A-1101-458A-8291-4F2196D8E981}" srcOrd="5" destOrd="0" presId="urn:microsoft.com/office/officeart/2008/layout/NameandTitleOrganizationalChart"/>
    <dgm:cxn modelId="{45C06436-E9CC-4E22-BB67-C3CD51E5170B}" type="presParOf" srcId="{276A9B0A-1101-458A-8291-4F2196D8E981}" destId="{098C7222-4285-4262-B1A4-90EE3BAC6738}" srcOrd="0" destOrd="0" presId="urn:microsoft.com/office/officeart/2008/layout/NameandTitleOrganizationalChart"/>
    <dgm:cxn modelId="{86DD3E89-DC84-4363-AF45-F285C700AD8D}" type="presParOf" srcId="{098C7222-4285-4262-B1A4-90EE3BAC6738}" destId="{DC213041-124B-4421-893F-3CC08620C579}" srcOrd="0" destOrd="0" presId="urn:microsoft.com/office/officeart/2008/layout/NameandTitleOrganizationalChart"/>
    <dgm:cxn modelId="{7435553A-9C05-4F64-87A2-381C2097C24A}" type="presParOf" srcId="{098C7222-4285-4262-B1A4-90EE3BAC6738}" destId="{E0F13B73-A768-4B39-B2D5-AA31C0B523C1}" srcOrd="1" destOrd="0" presId="urn:microsoft.com/office/officeart/2008/layout/NameandTitleOrganizationalChart"/>
    <dgm:cxn modelId="{49D4BBB4-7FC1-4CDA-A2A4-45087BF15717}" type="presParOf" srcId="{098C7222-4285-4262-B1A4-90EE3BAC6738}" destId="{43569CFA-F3B3-40F9-BA14-ACB6830F4CBB}" srcOrd="2" destOrd="0" presId="urn:microsoft.com/office/officeart/2008/layout/NameandTitleOrganizationalChart"/>
    <dgm:cxn modelId="{FF8CA1CC-AEC0-4154-BF8F-60FC7F028FEC}" type="presParOf" srcId="{276A9B0A-1101-458A-8291-4F2196D8E981}" destId="{31917DF4-FFC3-4A39-95C2-8146C27CCB3B}" srcOrd="1" destOrd="0" presId="urn:microsoft.com/office/officeart/2008/layout/NameandTitleOrganizationalChart"/>
    <dgm:cxn modelId="{A1F1ADF2-0937-43B8-97A8-CB398A088930}" type="presParOf" srcId="{276A9B0A-1101-458A-8291-4F2196D8E981}" destId="{C470A610-A6B0-43ED-A193-0E3DC91367BD}" srcOrd="2" destOrd="0" presId="urn:microsoft.com/office/officeart/2008/layout/NameandTitleOrganizationalChart"/>
    <dgm:cxn modelId="{8259AC7B-BAA5-4E4E-A1CF-32918BF12035}" type="presParOf" srcId="{AF913A1D-D40F-424D-B991-6CB3F5B96986}" destId="{4E43F1DE-2D4D-4029-9F3C-0D02BE13C8AF}" srcOrd="6" destOrd="0" presId="urn:microsoft.com/office/officeart/2008/layout/NameandTitleOrganizationalChart"/>
    <dgm:cxn modelId="{BD4F306F-5BC3-4238-89D4-8EA98BAFD3A5}" type="presParOf" srcId="{AF913A1D-D40F-424D-B991-6CB3F5B96986}" destId="{37464F7F-C3B7-4AB3-BBD3-972FCE4E479F}" srcOrd="7" destOrd="0" presId="urn:microsoft.com/office/officeart/2008/layout/NameandTitleOrganizationalChart"/>
    <dgm:cxn modelId="{C1601040-229D-491A-BC5C-4A61BE475592}" type="presParOf" srcId="{37464F7F-C3B7-4AB3-BBD3-972FCE4E479F}" destId="{1D8DD8C0-C8F2-4420-870B-DF9CF30E1859}" srcOrd="0" destOrd="0" presId="urn:microsoft.com/office/officeart/2008/layout/NameandTitleOrganizationalChart"/>
    <dgm:cxn modelId="{F64B972F-6DF9-499E-A44D-267CA7634715}" type="presParOf" srcId="{1D8DD8C0-C8F2-4420-870B-DF9CF30E1859}" destId="{1828096E-0D59-42EA-8439-481E5610F74F}" srcOrd="0" destOrd="0" presId="urn:microsoft.com/office/officeart/2008/layout/NameandTitleOrganizationalChart"/>
    <dgm:cxn modelId="{FAEB0C2B-CEF6-41C8-8F6C-9118ACDFC9B7}" type="presParOf" srcId="{1D8DD8C0-C8F2-4420-870B-DF9CF30E1859}" destId="{C81D66BF-30AB-4040-99C5-6CEF7B2849B1}" srcOrd="1" destOrd="0" presId="urn:microsoft.com/office/officeart/2008/layout/NameandTitleOrganizationalChart"/>
    <dgm:cxn modelId="{E95A1105-BC84-4344-ACD3-5F35598E2CFF}" type="presParOf" srcId="{1D8DD8C0-C8F2-4420-870B-DF9CF30E1859}" destId="{337A86A5-0A03-47C5-B0AE-58A81DD62C28}" srcOrd="2" destOrd="0" presId="urn:microsoft.com/office/officeart/2008/layout/NameandTitleOrganizationalChart"/>
    <dgm:cxn modelId="{CE36C567-7507-40CE-A701-2E90956B1A1C}" type="presParOf" srcId="{37464F7F-C3B7-4AB3-BBD3-972FCE4E479F}" destId="{BDCD51DC-9BAB-4352-B755-C5FF2E52BCB4}" srcOrd="1" destOrd="0" presId="urn:microsoft.com/office/officeart/2008/layout/NameandTitleOrganizationalChart"/>
    <dgm:cxn modelId="{91047F3E-B94F-4BE3-8544-B44AC66710B0}" type="presParOf" srcId="{37464F7F-C3B7-4AB3-BBD3-972FCE4E479F}" destId="{70FA5F8B-F5E6-461D-9889-605937BAD230}" srcOrd="2" destOrd="0" presId="urn:microsoft.com/office/officeart/2008/layout/NameandTitleOrganizationalChart"/>
    <dgm:cxn modelId="{4F022BB4-8C06-45EC-BF81-CFB9AA386CE4}" type="presParOf" srcId="{519F03E9-9430-414B-819A-24C4BD7C06E6}" destId="{D3084248-50A6-49F9-A948-6CD9A98F57FB}" srcOrd="2" destOrd="0" presId="urn:microsoft.com/office/officeart/2008/layout/NameandTitleOrganizationalChart"/>
    <dgm:cxn modelId="{43F0D186-1230-445D-91B1-5F46E8015C87}" type="presParOf" srcId="{20181E09-7391-43CF-B8EB-A58E2C7D35C4}" destId="{6768213C-5D25-4F42-A776-F4C43C0360D8}" srcOrd="2" destOrd="0" presId="urn:microsoft.com/office/officeart/2008/layout/NameandTitleOrganizationalChart"/>
    <dgm:cxn modelId="{CD0AA0BF-0547-48A5-84FE-9FCF695CA9F2}" type="presParOf" srcId="{6768213C-5D25-4F42-A776-F4C43C0360D8}" destId="{65A85406-DEB2-4483-928D-7FF49A4AC1FC}" srcOrd="0" destOrd="0" presId="urn:microsoft.com/office/officeart/2008/layout/NameandTitleOrganizationalChart"/>
    <dgm:cxn modelId="{2F321A6D-85D0-4D93-8818-3F8C33CF9754}" type="presParOf" srcId="{6768213C-5D25-4F42-A776-F4C43C0360D8}" destId="{E3310C04-04D8-472C-8D92-CE135EEBC543}" srcOrd="1" destOrd="0" presId="urn:microsoft.com/office/officeart/2008/layout/NameandTitleOrganizationalChart"/>
    <dgm:cxn modelId="{8DEFCA48-23E7-4BC3-9B90-3BD1925F20BA}" type="presParOf" srcId="{E3310C04-04D8-472C-8D92-CE135EEBC543}" destId="{0D3FAA42-B652-4D9A-AB41-809694C24589}" srcOrd="0" destOrd="0" presId="urn:microsoft.com/office/officeart/2008/layout/NameandTitleOrganizationalChart"/>
    <dgm:cxn modelId="{4788CCF5-FC53-4DCE-898C-BCDB85468D82}" type="presParOf" srcId="{0D3FAA42-B652-4D9A-AB41-809694C24589}" destId="{2EFA1584-DE29-469D-ADCB-6E0F93E4AA20}" srcOrd="0" destOrd="0" presId="urn:microsoft.com/office/officeart/2008/layout/NameandTitleOrganizationalChart"/>
    <dgm:cxn modelId="{C68E37CB-5CDB-48F3-BD87-12E5AC46975F}" type="presParOf" srcId="{0D3FAA42-B652-4D9A-AB41-809694C24589}" destId="{59779EAF-AF68-4168-A2B0-6BE49873D316}" srcOrd="1" destOrd="0" presId="urn:microsoft.com/office/officeart/2008/layout/NameandTitleOrganizationalChart"/>
    <dgm:cxn modelId="{AAC1B0AE-F4A9-43E8-BE9A-C60CE908619F}" type="presParOf" srcId="{0D3FAA42-B652-4D9A-AB41-809694C24589}" destId="{2927BC3B-1DF9-470D-8D28-2236111C726B}" srcOrd="2" destOrd="0" presId="urn:microsoft.com/office/officeart/2008/layout/NameandTitleOrganizationalChart"/>
    <dgm:cxn modelId="{41304686-0321-4357-8D8E-3DF23310EFA7}" type="presParOf" srcId="{E3310C04-04D8-472C-8D92-CE135EEBC543}" destId="{C6C9E14E-9AC3-4BC1-A98D-9CBCBB171EFE}" srcOrd="1" destOrd="0" presId="urn:microsoft.com/office/officeart/2008/layout/NameandTitleOrganizationalChart"/>
    <dgm:cxn modelId="{18C3DA2C-B446-400D-82CC-15A69B839D80}" type="presParOf" srcId="{E3310C04-04D8-472C-8D92-CE135EEBC543}" destId="{379F3E69-8D46-49DB-9BB5-A38130AC71C5}" srcOrd="2" destOrd="0" presId="urn:microsoft.com/office/officeart/2008/layout/NameandTitleOrganizationalChart"/>
    <dgm:cxn modelId="{99C787EE-17ED-4843-9F6A-BA2C856B33F7}" type="presParOf" srcId="{6768213C-5D25-4F42-A776-F4C43C0360D8}" destId="{436DB6FD-6A86-4372-B362-FA1A337996F6}" srcOrd="2" destOrd="0" presId="urn:microsoft.com/office/officeart/2008/layout/NameandTitleOrganizationalChart"/>
    <dgm:cxn modelId="{04BD371F-4F15-4076-A26B-48B1BD61B74C}" type="presParOf" srcId="{6768213C-5D25-4F42-A776-F4C43C0360D8}" destId="{5714A31B-9209-4482-95B2-1A0AA41A3690}" srcOrd="3" destOrd="0" presId="urn:microsoft.com/office/officeart/2008/layout/NameandTitleOrganizationalChart"/>
    <dgm:cxn modelId="{6C0219F3-65EC-4DB0-8580-4EA3AEE4475A}" type="presParOf" srcId="{5714A31B-9209-4482-95B2-1A0AA41A3690}" destId="{D87BEEDE-30CF-47E6-AB35-4A3A511A7FC6}" srcOrd="0" destOrd="0" presId="urn:microsoft.com/office/officeart/2008/layout/NameandTitleOrganizationalChart"/>
    <dgm:cxn modelId="{686EBBA2-5C1E-404D-8C47-A9836C0611BC}" type="presParOf" srcId="{D87BEEDE-30CF-47E6-AB35-4A3A511A7FC6}" destId="{D0086963-C91E-4AD4-8BB1-BDEE7FF09DB1}" srcOrd="0" destOrd="0" presId="urn:microsoft.com/office/officeart/2008/layout/NameandTitleOrganizationalChart"/>
    <dgm:cxn modelId="{F7C4A9BE-F3BE-452A-A21E-843D7E7FC1C9}" type="presParOf" srcId="{D87BEEDE-30CF-47E6-AB35-4A3A511A7FC6}" destId="{3E1B6854-D2FF-4E7C-8A3C-6DE214E339F6}" srcOrd="1" destOrd="0" presId="urn:microsoft.com/office/officeart/2008/layout/NameandTitleOrganizationalChart"/>
    <dgm:cxn modelId="{26004530-8307-4205-96E4-D147C87F60E8}" type="presParOf" srcId="{D87BEEDE-30CF-47E6-AB35-4A3A511A7FC6}" destId="{DD278E60-1C69-4B64-9034-304A6F86A040}" srcOrd="2" destOrd="0" presId="urn:microsoft.com/office/officeart/2008/layout/NameandTitleOrganizationalChart"/>
    <dgm:cxn modelId="{4E226FA5-E760-4122-9939-7B24E53DB14E}" type="presParOf" srcId="{5714A31B-9209-4482-95B2-1A0AA41A3690}" destId="{3824A626-0E19-4A47-AFBE-C3BDB5CD0DDC}" srcOrd="1" destOrd="0" presId="urn:microsoft.com/office/officeart/2008/layout/NameandTitleOrganizationalChart"/>
    <dgm:cxn modelId="{3D053FCC-91B1-4D5A-999F-CBBDB0E25616}" type="presParOf" srcId="{5714A31B-9209-4482-95B2-1A0AA41A3690}" destId="{02934301-A6BC-414C-82AD-5011869577B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DB6FD-6A86-4372-B362-FA1A337996F6}">
      <dsp:nvSpPr>
        <dsp:cNvPr id="0" name=""/>
        <dsp:cNvSpPr/>
      </dsp:nvSpPr>
      <dsp:spPr>
        <a:xfrm>
          <a:off x="5374409" y="942760"/>
          <a:ext cx="309996" cy="1012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2741"/>
              </a:lnTo>
              <a:lnTo>
                <a:pt x="309996" y="10127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85406-DEB2-4483-928D-7FF49A4AC1FC}">
      <dsp:nvSpPr>
        <dsp:cNvPr id="0" name=""/>
        <dsp:cNvSpPr/>
      </dsp:nvSpPr>
      <dsp:spPr>
        <a:xfrm>
          <a:off x="5064412" y="942760"/>
          <a:ext cx="309996" cy="1012741"/>
        </a:xfrm>
        <a:custGeom>
          <a:avLst/>
          <a:gdLst/>
          <a:ahLst/>
          <a:cxnLst/>
          <a:rect l="0" t="0" r="0" b="0"/>
          <a:pathLst>
            <a:path>
              <a:moveTo>
                <a:pt x="309996" y="0"/>
              </a:moveTo>
              <a:lnTo>
                <a:pt x="309996" y="1012741"/>
              </a:lnTo>
              <a:lnTo>
                <a:pt x="0" y="101274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3F1DE-2D4D-4029-9F3C-0D02BE13C8AF}">
      <dsp:nvSpPr>
        <dsp:cNvPr id="0" name=""/>
        <dsp:cNvSpPr/>
      </dsp:nvSpPr>
      <dsp:spPr>
        <a:xfrm>
          <a:off x="5374409" y="3907898"/>
          <a:ext cx="3652286" cy="542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659"/>
              </a:lnTo>
              <a:lnTo>
                <a:pt x="3652286" y="323659"/>
              </a:lnTo>
              <a:lnTo>
                <a:pt x="3652286" y="5429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E638E-11BE-4155-8E48-753C8FA3D573}">
      <dsp:nvSpPr>
        <dsp:cNvPr id="0" name=""/>
        <dsp:cNvSpPr/>
      </dsp:nvSpPr>
      <dsp:spPr>
        <a:xfrm>
          <a:off x="5374409" y="3907898"/>
          <a:ext cx="1217428" cy="542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659"/>
              </a:lnTo>
              <a:lnTo>
                <a:pt x="1217428" y="323659"/>
              </a:lnTo>
              <a:lnTo>
                <a:pt x="1217428" y="5429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65B9A-3A69-4A3F-9224-6BE76D44EE17}">
      <dsp:nvSpPr>
        <dsp:cNvPr id="0" name=""/>
        <dsp:cNvSpPr/>
      </dsp:nvSpPr>
      <dsp:spPr>
        <a:xfrm>
          <a:off x="4156980" y="3907898"/>
          <a:ext cx="1217428" cy="542912"/>
        </a:xfrm>
        <a:custGeom>
          <a:avLst/>
          <a:gdLst/>
          <a:ahLst/>
          <a:cxnLst/>
          <a:rect l="0" t="0" r="0" b="0"/>
          <a:pathLst>
            <a:path>
              <a:moveTo>
                <a:pt x="1217428" y="0"/>
              </a:moveTo>
              <a:lnTo>
                <a:pt x="1217428" y="323659"/>
              </a:lnTo>
              <a:lnTo>
                <a:pt x="0" y="323659"/>
              </a:lnTo>
              <a:lnTo>
                <a:pt x="0" y="5429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D8FC9-03C8-4752-BDE2-0E2B0EC2BCA8}">
      <dsp:nvSpPr>
        <dsp:cNvPr id="0" name=""/>
        <dsp:cNvSpPr/>
      </dsp:nvSpPr>
      <dsp:spPr>
        <a:xfrm>
          <a:off x="1722122" y="3907898"/>
          <a:ext cx="3652286" cy="542912"/>
        </a:xfrm>
        <a:custGeom>
          <a:avLst/>
          <a:gdLst/>
          <a:ahLst/>
          <a:cxnLst/>
          <a:rect l="0" t="0" r="0" b="0"/>
          <a:pathLst>
            <a:path>
              <a:moveTo>
                <a:pt x="3652286" y="0"/>
              </a:moveTo>
              <a:lnTo>
                <a:pt x="3652286" y="323659"/>
              </a:lnTo>
              <a:lnTo>
                <a:pt x="0" y="323659"/>
              </a:lnTo>
              <a:lnTo>
                <a:pt x="0" y="54291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159E0-FED3-4E14-9840-AB95D06D3830}">
      <dsp:nvSpPr>
        <dsp:cNvPr id="0" name=""/>
        <dsp:cNvSpPr/>
      </dsp:nvSpPr>
      <dsp:spPr>
        <a:xfrm>
          <a:off x="5328689" y="942760"/>
          <a:ext cx="91440" cy="20254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54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A26F5-4850-46E8-ADD1-1E98D6F59023}">
      <dsp:nvSpPr>
        <dsp:cNvPr id="0" name=""/>
        <dsp:cNvSpPr/>
      </dsp:nvSpPr>
      <dsp:spPr>
        <a:xfrm>
          <a:off x="4466976" y="3103"/>
          <a:ext cx="1814864" cy="939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2596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/>
            <a:t>Diretoria</a:t>
          </a:r>
        </a:p>
      </dsp:txBody>
      <dsp:txXfrm>
        <a:off x="4466976" y="3103"/>
        <a:ext cx="1814864" cy="939656"/>
      </dsp:txXfrm>
    </dsp:sp>
    <dsp:sp modelId="{9E9C3A9E-727C-474C-BAC8-243CA11AC997}">
      <dsp:nvSpPr>
        <dsp:cNvPr id="0" name=""/>
        <dsp:cNvSpPr/>
      </dsp:nvSpPr>
      <dsp:spPr>
        <a:xfrm>
          <a:off x="4829949" y="733947"/>
          <a:ext cx="1633378" cy="313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4829949" y="733947"/>
        <a:ext cx="1633378" cy="313218"/>
      </dsp:txXfrm>
    </dsp:sp>
    <dsp:sp modelId="{65FB0985-5FFF-400D-A08D-FD375A322CDC}">
      <dsp:nvSpPr>
        <dsp:cNvPr id="0" name=""/>
        <dsp:cNvSpPr/>
      </dsp:nvSpPr>
      <dsp:spPr>
        <a:xfrm>
          <a:off x="4466976" y="2968242"/>
          <a:ext cx="1814864" cy="939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2596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/>
            <a:t>Gerencia</a:t>
          </a:r>
        </a:p>
      </dsp:txBody>
      <dsp:txXfrm>
        <a:off x="4466976" y="2968242"/>
        <a:ext cx="1814864" cy="939656"/>
      </dsp:txXfrm>
    </dsp:sp>
    <dsp:sp modelId="{A635A2BB-B10E-4B10-826C-B9657F24A4F2}">
      <dsp:nvSpPr>
        <dsp:cNvPr id="0" name=""/>
        <dsp:cNvSpPr/>
      </dsp:nvSpPr>
      <dsp:spPr>
        <a:xfrm>
          <a:off x="4829949" y="3699086"/>
          <a:ext cx="1633378" cy="313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4829949" y="3699086"/>
        <a:ext cx="1633378" cy="313218"/>
      </dsp:txXfrm>
    </dsp:sp>
    <dsp:sp modelId="{DFC7C9D1-E77C-4C45-BA40-8A82B151B3CB}">
      <dsp:nvSpPr>
        <dsp:cNvPr id="0" name=""/>
        <dsp:cNvSpPr/>
      </dsp:nvSpPr>
      <dsp:spPr>
        <a:xfrm>
          <a:off x="814689" y="4450811"/>
          <a:ext cx="1814864" cy="939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2596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/>
            <a:t>Logística</a:t>
          </a:r>
        </a:p>
      </dsp:txBody>
      <dsp:txXfrm>
        <a:off x="814689" y="4450811"/>
        <a:ext cx="1814864" cy="939656"/>
      </dsp:txXfrm>
    </dsp:sp>
    <dsp:sp modelId="{828F6DA5-B301-4335-AA34-B824EB65CF94}">
      <dsp:nvSpPr>
        <dsp:cNvPr id="0" name=""/>
        <dsp:cNvSpPr/>
      </dsp:nvSpPr>
      <dsp:spPr>
        <a:xfrm>
          <a:off x="1177662" y="5181655"/>
          <a:ext cx="1633378" cy="313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1177662" y="5181655"/>
        <a:ext cx="1633378" cy="313218"/>
      </dsp:txXfrm>
    </dsp:sp>
    <dsp:sp modelId="{60B219E8-165D-4A58-9C46-D4D2FADD9C81}">
      <dsp:nvSpPr>
        <dsp:cNvPr id="0" name=""/>
        <dsp:cNvSpPr/>
      </dsp:nvSpPr>
      <dsp:spPr>
        <a:xfrm>
          <a:off x="3249547" y="4450811"/>
          <a:ext cx="1814864" cy="939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2596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/>
            <a:t>Projetos</a:t>
          </a:r>
        </a:p>
      </dsp:txBody>
      <dsp:txXfrm>
        <a:off x="3249547" y="4450811"/>
        <a:ext cx="1814864" cy="939656"/>
      </dsp:txXfrm>
    </dsp:sp>
    <dsp:sp modelId="{F256255D-D0D0-43AF-9E37-68C0222C2D26}">
      <dsp:nvSpPr>
        <dsp:cNvPr id="0" name=""/>
        <dsp:cNvSpPr/>
      </dsp:nvSpPr>
      <dsp:spPr>
        <a:xfrm>
          <a:off x="3612520" y="5181655"/>
          <a:ext cx="1633378" cy="313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3612520" y="5181655"/>
        <a:ext cx="1633378" cy="313218"/>
      </dsp:txXfrm>
    </dsp:sp>
    <dsp:sp modelId="{DC213041-124B-4421-893F-3CC08620C579}">
      <dsp:nvSpPr>
        <dsp:cNvPr id="0" name=""/>
        <dsp:cNvSpPr/>
      </dsp:nvSpPr>
      <dsp:spPr>
        <a:xfrm>
          <a:off x="5684405" y="4450811"/>
          <a:ext cx="1814864" cy="939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2596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/>
            <a:t>Manutenção</a:t>
          </a:r>
        </a:p>
      </dsp:txBody>
      <dsp:txXfrm>
        <a:off x="5684405" y="4450811"/>
        <a:ext cx="1814864" cy="939656"/>
      </dsp:txXfrm>
    </dsp:sp>
    <dsp:sp modelId="{E0F13B73-A768-4B39-B2D5-AA31C0B523C1}">
      <dsp:nvSpPr>
        <dsp:cNvPr id="0" name=""/>
        <dsp:cNvSpPr/>
      </dsp:nvSpPr>
      <dsp:spPr>
        <a:xfrm>
          <a:off x="6047378" y="5181655"/>
          <a:ext cx="1633378" cy="313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6047378" y="5181655"/>
        <a:ext cx="1633378" cy="313218"/>
      </dsp:txXfrm>
    </dsp:sp>
    <dsp:sp modelId="{1828096E-0D59-42EA-8439-481E5610F74F}">
      <dsp:nvSpPr>
        <dsp:cNvPr id="0" name=""/>
        <dsp:cNvSpPr/>
      </dsp:nvSpPr>
      <dsp:spPr>
        <a:xfrm>
          <a:off x="8119263" y="4450811"/>
          <a:ext cx="1814864" cy="939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2596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/>
            <a:t>Recursos humanos</a:t>
          </a:r>
        </a:p>
      </dsp:txBody>
      <dsp:txXfrm>
        <a:off x="8119263" y="4450811"/>
        <a:ext cx="1814864" cy="939656"/>
      </dsp:txXfrm>
    </dsp:sp>
    <dsp:sp modelId="{C81D66BF-30AB-4040-99C5-6CEF7B2849B1}">
      <dsp:nvSpPr>
        <dsp:cNvPr id="0" name=""/>
        <dsp:cNvSpPr/>
      </dsp:nvSpPr>
      <dsp:spPr>
        <a:xfrm>
          <a:off x="8482236" y="5181655"/>
          <a:ext cx="1633378" cy="313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8482236" y="5181655"/>
        <a:ext cx="1633378" cy="313218"/>
      </dsp:txXfrm>
    </dsp:sp>
    <dsp:sp modelId="{2EFA1584-DE29-469D-ADCB-6E0F93E4AA20}">
      <dsp:nvSpPr>
        <dsp:cNvPr id="0" name=""/>
        <dsp:cNvSpPr/>
      </dsp:nvSpPr>
      <dsp:spPr>
        <a:xfrm>
          <a:off x="3249547" y="1485672"/>
          <a:ext cx="1814864" cy="939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2596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/>
            <a:t>Planejamento e controle</a:t>
          </a:r>
        </a:p>
      </dsp:txBody>
      <dsp:txXfrm>
        <a:off x="3249547" y="1485672"/>
        <a:ext cx="1814864" cy="939656"/>
      </dsp:txXfrm>
    </dsp:sp>
    <dsp:sp modelId="{59779EAF-AF68-4168-A2B0-6BE49873D316}">
      <dsp:nvSpPr>
        <dsp:cNvPr id="0" name=""/>
        <dsp:cNvSpPr/>
      </dsp:nvSpPr>
      <dsp:spPr>
        <a:xfrm>
          <a:off x="3612520" y="2216516"/>
          <a:ext cx="1633378" cy="313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3612520" y="2216516"/>
        <a:ext cx="1633378" cy="313218"/>
      </dsp:txXfrm>
    </dsp:sp>
    <dsp:sp modelId="{D0086963-C91E-4AD4-8BB1-BDEE7FF09DB1}">
      <dsp:nvSpPr>
        <dsp:cNvPr id="0" name=""/>
        <dsp:cNvSpPr/>
      </dsp:nvSpPr>
      <dsp:spPr>
        <a:xfrm>
          <a:off x="5684405" y="1485672"/>
          <a:ext cx="1814864" cy="9396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2596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/>
            <a:t>Secretaria executiva</a:t>
          </a:r>
        </a:p>
      </dsp:txBody>
      <dsp:txXfrm>
        <a:off x="5684405" y="1485672"/>
        <a:ext cx="1814864" cy="939656"/>
      </dsp:txXfrm>
    </dsp:sp>
    <dsp:sp modelId="{3E1B6854-D2FF-4E7C-8A3C-6DE214E339F6}">
      <dsp:nvSpPr>
        <dsp:cNvPr id="0" name=""/>
        <dsp:cNvSpPr/>
      </dsp:nvSpPr>
      <dsp:spPr>
        <a:xfrm>
          <a:off x="6047378" y="2216516"/>
          <a:ext cx="1633378" cy="31321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53340" bIns="13335" numCol="1" spcCol="1270" anchor="ctr" anchorCtr="0">
          <a:noAutofit/>
        </a:bodyPr>
        <a:lstStyle/>
        <a:p>
          <a:pPr lvl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100" kern="1200"/>
        </a:p>
      </dsp:txBody>
      <dsp:txXfrm>
        <a:off x="6047378" y="2216516"/>
        <a:ext cx="1633378" cy="313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889350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52908537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7413830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84" y="213815"/>
            <a:ext cx="9212239" cy="955675"/>
          </a:xfrm>
        </p:spPr>
        <p:txBody>
          <a:bodyPr>
            <a:noAutofit/>
          </a:bodyPr>
          <a:lstStyle>
            <a:lvl1pPr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269242"/>
            <a:ext cx="9949217" cy="5129281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000"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45502" y="6398525"/>
            <a:ext cx="911939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1653" y="6398526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38329" y="6398524"/>
            <a:ext cx="68333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87921734"/>
      </p:ext>
    </p:extLst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07907303"/>
      </p:ext>
    </p:extLst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3417756"/>
      </p:ext>
    </p:extLst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3751228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91869864"/>
      </p:ext>
    </p:extLst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919174848"/>
      </p:ext>
    </p:extLst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44111006"/>
      </p:ext>
    </p:extLst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5244807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Picture 35" descr="mai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Rectangle 42"/>
          <p:cNvSpPr>
            <a:spLocks noChangeArrowheads="1"/>
          </p:cNvSpPr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solidFill>
            <a:srgbClr val="9F0F1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800"/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9393767" y="6553200"/>
            <a:ext cx="314113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pt-BR" sz="1400" b="1">
                <a:solidFill>
                  <a:srgbClr val="FFB060"/>
                </a:solidFill>
              </a:rPr>
              <a:t>©</a:t>
            </a:r>
            <a:r>
              <a:rPr lang="en-US" altLang="pt-BR" sz="1400">
                <a:solidFill>
                  <a:srgbClr val="FFB060"/>
                </a:solidFill>
              </a:rPr>
              <a:t> 2007 by Prentice Hall</a:t>
            </a:r>
          </a:p>
        </p:txBody>
      </p:sp>
      <p:sp>
        <p:nvSpPr>
          <p:cNvPr id="1063" name="Text Box 39"/>
          <p:cNvSpPr txBox="1">
            <a:spLocks noChangeArrowheads="1"/>
          </p:cNvSpPr>
          <p:nvPr userDrawn="1"/>
        </p:nvSpPr>
        <p:spPr bwMode="auto">
          <a:xfrm>
            <a:off x="2336800" y="990600"/>
            <a:ext cx="802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 altLang="pt-BR" sz="1800"/>
          </a:p>
        </p:txBody>
      </p:sp>
    </p:spTree>
    <p:extLst>
      <p:ext uri="{BB962C8B-B14F-4D97-AF65-F5344CB8AC3E}">
        <p14:creationId xmlns:p14="http://schemas.microsoft.com/office/powerpoint/2010/main" val="27155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ps.prenhall.com/br_laudon_sisinfoger_7/71/18191/4656937.cw/index.html" TargetMode="Externa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Empresarias e </a:t>
            </a:r>
            <a:br>
              <a:rPr lang="pt-BR" dirty="0"/>
            </a:br>
            <a:r>
              <a:rPr lang="pt-BR" dirty="0"/>
              <a:t>Sistemas Computadorizados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Maria </a:t>
            </a:r>
            <a:r>
              <a:rPr lang="pt-BR"/>
              <a:t>Denardi</a:t>
            </a:r>
          </a:p>
        </p:txBody>
      </p:sp>
    </p:spTree>
    <p:extLst>
      <p:ext uri="{BB962C8B-B14F-4D97-AF65-F5344CB8AC3E}">
        <p14:creationId xmlns:p14="http://schemas.microsoft.com/office/powerpoint/2010/main" val="194114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Formal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...é aquela representada pelo organograma. Todas as relações são formais. Não se pode descartá-la e deixar funcionários se relacionarem quando eles não devem ter relações diretas. </a:t>
            </a:r>
          </a:p>
        </p:txBody>
      </p:sp>
    </p:spTree>
    <p:extLst>
      <p:ext uri="{BB962C8B-B14F-4D97-AF65-F5344CB8AC3E}">
        <p14:creationId xmlns:p14="http://schemas.microsoft.com/office/powerpoint/2010/main" val="146748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Organograma de uma organização</a:t>
            </a: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035193"/>
              </p:ext>
            </p:extLst>
          </p:nvPr>
        </p:nvGraphicFramePr>
        <p:xfrm>
          <a:off x="395785" y="900546"/>
          <a:ext cx="10930305" cy="5497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325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Informal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...é o relacionamento entre as partes fora do Organograma, ou seja, as relações não estão previstas.</a:t>
            </a:r>
          </a:p>
        </p:txBody>
      </p:sp>
    </p:spTree>
    <p:extLst>
      <p:ext uri="{BB962C8B-B14F-4D97-AF65-F5344CB8AC3E}">
        <p14:creationId xmlns:p14="http://schemas.microsoft.com/office/powerpoint/2010/main" val="121326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785" y="852056"/>
            <a:ext cx="9949218" cy="554646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estrutura informal surge naturalmente. Ela pode ajudar a empresa, facilitando o trabalho, mas pode, também, atrapalhar, realizando procedimentos errados.</a:t>
            </a:r>
          </a:p>
          <a:p>
            <a:pPr lvl="3"/>
            <a:r>
              <a:rPr lang="pt-BR" dirty="0">
                <a:solidFill>
                  <a:srgbClr val="0070C0"/>
                </a:solidFill>
              </a:rPr>
              <a:t>Por exemplo, um funcionário recebeu um documento sem carimbo. Se ele seguir a estrutura formal, o papel deve retornar pelo mesmo caminho que veio. Caso resolva ir buscar o carimbo diretamente, ele está criando uma relação informal.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668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ORGANIZACIONAIS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6255" y="1169490"/>
            <a:ext cx="11492345" cy="533521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NIVEL INSTITUCIONAL</a:t>
            </a:r>
          </a:p>
          <a:p>
            <a:pPr marL="400050" lvl="1" indent="0">
              <a:buNone/>
            </a:pPr>
            <a:r>
              <a:rPr lang="pt-BR" dirty="0"/>
              <a:t>PRESIDENTE, CONSELHO, DIRETORES.</a:t>
            </a:r>
          </a:p>
          <a:p>
            <a:pPr marL="400050" lvl="1" indent="0">
              <a:buNone/>
            </a:pPr>
            <a:r>
              <a:rPr lang="pt-BR" dirty="0"/>
              <a:t>MAIOR CONTATO COM O MUNDO EXTERNO – PERIFÉRICO.</a:t>
            </a:r>
          </a:p>
          <a:p>
            <a:pPr marL="400050" lvl="1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TAMBÉM CHAMADO NIVEL ESTRATÉGICO.</a:t>
            </a:r>
          </a:p>
          <a:p>
            <a:pPr marL="400050" lvl="1" indent="0">
              <a:buNone/>
            </a:pPr>
            <a:r>
              <a:rPr lang="pt-BR" dirty="0"/>
              <a:t>É ONDE SE DEFINEM A MISSÃO E OS OBJETIVOS FUNDAMENTAIS DO NEGÓCIO.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NIVEL INTERMEDIÁRIO</a:t>
            </a:r>
          </a:p>
          <a:p>
            <a:pPr marL="400050" lvl="1" indent="0">
              <a:buNone/>
            </a:pPr>
            <a:r>
              <a:rPr lang="pt-BR" dirty="0"/>
              <a:t>ARTICULA O NIVEL INSTITUCIONAL COM O OPERACIONAL</a:t>
            </a:r>
          </a:p>
          <a:p>
            <a:pPr marL="400050" lvl="1" indent="0">
              <a:buNone/>
            </a:pPr>
            <a:r>
              <a:rPr lang="pt-BR" dirty="0"/>
              <a:t>É COMPOSTO POR GERENTES.</a:t>
            </a:r>
          </a:p>
          <a:p>
            <a:pPr marL="400050" lvl="1" indent="0">
              <a:buNone/>
            </a:pPr>
            <a:r>
              <a:rPr lang="pt-BR" dirty="0"/>
              <a:t>INTERPRETA A MISSÃO E OS OBJETIVOS FUNDAMENTAIS DO NEGÓCIO, TRADUZINDO-OS PARA QUE O OPERACIONAL OS TRANSFORME  EM  AÇÕES  QUOTIDIANAS.</a:t>
            </a:r>
          </a:p>
          <a:p>
            <a:pPr marL="400050" lvl="1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TAMBÉM CHAMADO NIVEL TÁTICO.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600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  <a:buNone/>
            </a:pPr>
            <a:endParaRPr lang="pt-BR" altLang="pt-BR" sz="25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9600" indent="-609600">
              <a:lnSpc>
                <a:spcPct val="80000"/>
              </a:lnSpc>
              <a:buNone/>
            </a:pPr>
            <a:r>
              <a:rPr lang="pt-BR" altLang="pt-BR" sz="25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NIVEL OPERACIONAL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pt-BR" altLang="pt-BR" sz="2100" dirty="0"/>
              <a:t>NIVEL MAIS ÍNTIMO DA ORGANIZAÇÃO.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pt-BR" altLang="pt-BR" sz="2100" dirty="0"/>
              <a:t>ADMINISTRA A EXECUÇÃO E REALIZAÇÃO DAS TAREFAS 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pt-BR" altLang="pt-BR" sz="2100" dirty="0"/>
              <a:t>ADMINISTRADOR DEVE TER VISÃO OPERACIONAL.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pt-BR" altLang="pt-BR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TAMBÉM CHAMADO SUPERVISÃO DE PRIMEIRA LINHA.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pt-BR" altLang="pt-BR" sz="2100" dirty="0"/>
              <a:t>CONTATO DIRETO COM EXECUÇÃO OU OPERAÇÃO QUE É EXECUTADA PELOS FUNCIONARIOS.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186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 idx="4294967295"/>
          </p:nvPr>
        </p:nvSpPr>
        <p:spPr>
          <a:xfrm>
            <a:off x="677334" y="609600"/>
            <a:ext cx="8596668" cy="665164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pt-BR" altLang="pt-BR" sz="4400" dirty="0"/>
              <a:t>NÍVEIS ORGANIZACIONAIS</a:t>
            </a:r>
          </a:p>
        </p:txBody>
      </p:sp>
      <p:sp>
        <p:nvSpPr>
          <p:cNvPr id="21507" name="Retângulo 7"/>
          <p:cNvSpPr>
            <a:spLocks noChangeArrowheads="1"/>
          </p:cNvSpPr>
          <p:nvPr/>
        </p:nvSpPr>
        <p:spPr bwMode="auto">
          <a:xfrm>
            <a:off x="4953000" y="3643314"/>
            <a:ext cx="1866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b="1" u="sng">
                <a:solidFill>
                  <a:srgbClr val="0000FF"/>
                </a:solidFill>
                <a:latin typeface="Times New Roman" panose="02020603050405020304" pitchFamily="18" charset="0"/>
              </a:rPr>
              <a:t>NIVEL TÁTICO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146" y="1282926"/>
            <a:ext cx="6797244" cy="50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429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1087" y="308909"/>
            <a:ext cx="8596668" cy="13208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Sistema Empresa</a:t>
            </a:r>
          </a:p>
        </p:txBody>
      </p:sp>
      <p:sp>
        <p:nvSpPr>
          <p:cNvPr id="27671" name="AutoShape 23"/>
          <p:cNvSpPr>
            <a:spLocks noChangeArrowheads="1"/>
          </p:cNvSpPr>
          <p:nvPr/>
        </p:nvSpPr>
        <p:spPr bwMode="auto">
          <a:xfrm>
            <a:off x="3352800" y="1940859"/>
            <a:ext cx="3395868" cy="32512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algn="ctr"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H="1">
            <a:off x="2781300" y="3998259"/>
            <a:ext cx="40005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2781300" y="3083859"/>
            <a:ext cx="4000500" cy="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68" name="AutoShape 20"/>
          <p:cNvSpPr>
            <a:spLocks/>
          </p:cNvSpPr>
          <p:nvPr/>
        </p:nvSpPr>
        <p:spPr bwMode="auto">
          <a:xfrm>
            <a:off x="6857066" y="1775759"/>
            <a:ext cx="342900" cy="3333377"/>
          </a:xfrm>
          <a:prstGeom prst="righ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124139" y="3261098"/>
            <a:ext cx="1981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pt-BR" altLang="pt-BR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Administração</a:t>
            </a:r>
            <a:endParaRPr lang="pt-BR" altLang="pt-BR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pt-BR" altLang="pt-BR" sz="24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3309301" y="5388444"/>
            <a:ext cx="3318135" cy="552915"/>
          </a:xfrm>
          <a:prstGeom prst="rect">
            <a:avLst/>
          </a:prstGeom>
          <a:solidFill>
            <a:srgbClr val="CC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00"/>
            </a:extrusionClr>
            <a:contourClr>
              <a:srgbClr val="CC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/>
          <a:p>
            <a:pPr algn="ctr" eaLnBrk="1" hangingPunct="1">
              <a:defRPr/>
            </a:pP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Funcionários e Operários</a:t>
            </a:r>
            <a:endParaRPr lang="pt-BR" altLang="pt-BR" sz="1400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pt-BR" altLang="pt-BR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(pessoal não-administrativo)</a:t>
            </a:r>
            <a:endParaRPr lang="pt-BR" altLang="pt-BR" sz="1400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pt-BR" altLang="pt-BR" sz="1400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7665" name="AutoShape 17"/>
          <p:cNvSpPr>
            <a:spLocks/>
          </p:cNvSpPr>
          <p:nvPr/>
        </p:nvSpPr>
        <p:spPr bwMode="auto">
          <a:xfrm>
            <a:off x="6883492" y="5217459"/>
            <a:ext cx="203107" cy="723900"/>
          </a:xfrm>
          <a:prstGeom prst="rightBrace">
            <a:avLst>
              <a:gd name="adj1" fmla="val 41667"/>
              <a:gd name="adj2" fmla="val 50000"/>
            </a:avLst>
          </a:prstGeom>
          <a:noFill/>
          <a:ln w="381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7086600" y="5446060"/>
            <a:ext cx="17145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pt-BR" altLang="pt-BR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Operação</a:t>
            </a:r>
            <a:endParaRPr lang="pt-BR" altLang="pt-BR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pt-BR" altLang="pt-BR" sz="24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396799" y="5503209"/>
            <a:ext cx="1866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pt-BR" altLang="pt-BR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Execução</a:t>
            </a:r>
          </a:p>
          <a:p>
            <a:pPr>
              <a:defRPr/>
            </a:pPr>
            <a:endParaRPr lang="pt-BR" altLang="pt-BR" sz="16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1828801" y="4360209"/>
            <a:ext cx="1714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pt-BR" altLang="pt-BR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Nível</a:t>
            </a:r>
          </a:p>
          <a:p>
            <a:pPr algn="ctr">
              <a:defRPr/>
            </a:pPr>
            <a:r>
              <a:rPr lang="pt-BR" altLang="pt-BR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Operacional</a:t>
            </a:r>
          </a:p>
          <a:p>
            <a:pPr>
              <a:defRPr/>
            </a:pPr>
            <a:endParaRPr lang="pt-BR" altLang="pt-BR" sz="24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563650" y="3116917"/>
            <a:ext cx="2098432" cy="81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pt-BR" altLang="pt-BR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Nível</a:t>
            </a:r>
          </a:p>
          <a:p>
            <a:pPr algn="ctr">
              <a:defRPr/>
            </a:pPr>
            <a:r>
              <a:rPr lang="pt-BR" altLang="pt-BR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Intermediário</a:t>
            </a:r>
            <a:r>
              <a:rPr lang="pt-BR" altLang="pt-BR" sz="1400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 /</a:t>
            </a:r>
          </a:p>
          <a:p>
            <a:pPr algn="ctr">
              <a:defRPr/>
            </a:pPr>
            <a:r>
              <a:rPr lang="pt-BR" altLang="pt-BR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Tático</a:t>
            </a:r>
          </a:p>
          <a:p>
            <a:pPr>
              <a:defRPr/>
            </a:pPr>
            <a:endParaRPr lang="pt-BR" altLang="pt-BR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1625974" y="2086162"/>
            <a:ext cx="1714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pt-BR" altLang="pt-BR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Nível</a:t>
            </a:r>
            <a:endParaRPr lang="pt-BR" altLang="pt-BR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pt-BR" altLang="pt-BR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cs typeface="Arial" panose="020B0604020202020204" pitchFamily="34" charset="0"/>
              </a:rPr>
              <a:t>Institucional / Estratégico</a:t>
            </a:r>
            <a:endParaRPr lang="pt-BR" altLang="pt-BR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pt-BR" altLang="pt-BR" sz="2400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0976" name="Text Box 11"/>
          <p:cNvSpPr txBox="1">
            <a:spLocks noChangeArrowheads="1"/>
          </p:cNvSpPr>
          <p:nvPr/>
        </p:nvSpPr>
        <p:spPr bwMode="auto">
          <a:xfrm>
            <a:off x="4332193" y="4365439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600" dirty="0">
                <a:solidFill>
                  <a:schemeClr val="bg1"/>
                </a:solidFill>
                <a:cs typeface="Arial" panose="020B0604020202020204" pitchFamily="34" charset="0"/>
              </a:rPr>
              <a:t>Supervisores</a:t>
            </a:r>
            <a:endParaRPr lang="pt-BR" altLang="pt-BR" sz="16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1600" dirty="0">
              <a:solidFill>
                <a:schemeClr val="bg1"/>
              </a:solidFill>
            </a:endParaRPr>
          </a:p>
        </p:txBody>
      </p:sp>
      <p:sp>
        <p:nvSpPr>
          <p:cNvPr id="40977" name="Text Box 10"/>
          <p:cNvSpPr txBox="1">
            <a:spLocks noChangeArrowheads="1"/>
          </p:cNvSpPr>
          <p:nvPr/>
        </p:nvSpPr>
        <p:spPr bwMode="auto">
          <a:xfrm>
            <a:off x="4557618" y="3412939"/>
            <a:ext cx="12573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600" dirty="0">
                <a:solidFill>
                  <a:schemeClr val="bg1"/>
                </a:solidFill>
                <a:cs typeface="Arial" panose="020B0604020202020204" pitchFamily="34" charset="0"/>
              </a:rPr>
              <a:t>Gerentes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1600" dirty="0">
              <a:solidFill>
                <a:schemeClr val="tx2"/>
              </a:solidFill>
            </a:endParaRPr>
          </a:p>
        </p:txBody>
      </p:sp>
      <p:sp>
        <p:nvSpPr>
          <p:cNvPr id="40978" name="Text Box 9"/>
          <p:cNvSpPr txBox="1">
            <a:spLocks noChangeArrowheads="1"/>
          </p:cNvSpPr>
          <p:nvPr/>
        </p:nvSpPr>
        <p:spPr bwMode="auto">
          <a:xfrm>
            <a:off x="4227980" y="2512359"/>
            <a:ext cx="1905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  <a:cs typeface="Arial" panose="020B0604020202020204" pitchFamily="34" charset="0"/>
              </a:rPr>
              <a:t>Presidente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pt-BR" altLang="pt-BR" sz="1400" dirty="0">
                <a:solidFill>
                  <a:schemeClr val="bg1"/>
                </a:solidFill>
                <a:cs typeface="Arial" panose="020B0604020202020204" pitchFamily="34" charset="0"/>
              </a:rPr>
              <a:t>Diretores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pt-BR" altLang="pt-BR" sz="1600" dirty="0">
              <a:solidFill>
                <a:schemeClr val="tx2"/>
              </a:solidFill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5513293" y="3184339"/>
            <a:ext cx="0" cy="22860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827493" y="3184339"/>
            <a:ext cx="0" cy="22860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5513293" y="3755839"/>
            <a:ext cx="0" cy="57150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827493" y="3755839"/>
            <a:ext cx="0" cy="571500"/>
          </a:xfrm>
          <a:prstGeom prst="line">
            <a:avLst/>
          </a:prstGeom>
          <a:noFill/>
          <a:ln w="9525">
            <a:solidFill>
              <a:srgbClr val="EAEAE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V="1">
            <a:off x="5513293" y="4670239"/>
            <a:ext cx="0" cy="35672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4827493" y="4670239"/>
            <a:ext cx="0" cy="35672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85" name="Rectangle 39"/>
          <p:cNvSpPr>
            <a:spLocks noChangeArrowheads="1"/>
          </p:cNvSpPr>
          <p:nvPr/>
        </p:nvSpPr>
        <p:spPr bwMode="auto">
          <a:xfrm>
            <a:off x="1223964" y="1299509"/>
            <a:ext cx="73675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rgbClr val="003366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2800" dirty="0"/>
              <a:t> Estrutura Organizacional (Chiavenato)</a:t>
            </a:r>
          </a:p>
        </p:txBody>
      </p:sp>
      <p:sp>
        <p:nvSpPr>
          <p:cNvPr id="2" name="Seta para cima 1"/>
          <p:cNvSpPr/>
          <p:nvPr/>
        </p:nvSpPr>
        <p:spPr>
          <a:xfrm>
            <a:off x="8794097" y="1629709"/>
            <a:ext cx="451036" cy="442146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8952588" y="2080858"/>
            <a:ext cx="20120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pt-BR" dirty="0" smtClean="0"/>
              <a:t>RESPONSBILIDADE</a:t>
            </a:r>
          </a:p>
          <a:p>
            <a:pPr>
              <a:lnSpc>
                <a:spcPct val="300000"/>
              </a:lnSpc>
            </a:pPr>
            <a:r>
              <a:rPr lang="pt-BR" dirty="0" smtClean="0"/>
              <a:t>AUTORIDADE</a:t>
            </a:r>
          </a:p>
          <a:p>
            <a:pPr>
              <a:lnSpc>
                <a:spcPct val="300000"/>
              </a:lnSpc>
            </a:pPr>
            <a:r>
              <a:rPr lang="pt-BR" dirty="0" smtClean="0"/>
              <a:t>INSERTEZA </a:t>
            </a:r>
          </a:p>
          <a:p>
            <a:pPr>
              <a:lnSpc>
                <a:spcPct val="300000"/>
              </a:lnSpc>
            </a:pPr>
            <a:r>
              <a:rPr lang="pt-BR" dirty="0" smtClean="0"/>
              <a:t>SALÁRIO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30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1524000" y="1728788"/>
            <a:ext cx="914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926229"/>
              </p:ext>
            </p:extLst>
          </p:nvPr>
        </p:nvGraphicFramePr>
        <p:xfrm>
          <a:off x="394855" y="981075"/>
          <a:ext cx="11102380" cy="571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Slide" r:id="rId3" imgW="2923197" imgH="2191432" progId="PowerPoint.Slide.8">
                  <p:embed/>
                </p:oleObj>
              </mc:Choice>
              <mc:Fallback>
                <p:oleObj name="Slide" r:id="rId3" imgW="2923197" imgH="2191432" progId="PowerPoint.Slide.8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55" y="981075"/>
                        <a:ext cx="11102380" cy="571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94855" y="325438"/>
            <a:ext cx="104532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Esquema típico de planos táticos e operacionais</a:t>
            </a:r>
          </a:p>
        </p:txBody>
      </p:sp>
    </p:spTree>
    <p:extLst>
      <p:ext uri="{BB962C8B-B14F-4D97-AF65-F5344CB8AC3E}">
        <p14:creationId xmlns:p14="http://schemas.microsoft.com/office/powerpoint/2010/main" val="422086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387795" y="6488668"/>
            <a:ext cx="20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Chiavenato, 2006.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21963"/>
              </p:ext>
            </p:extLst>
          </p:nvPr>
        </p:nvGraphicFramePr>
        <p:xfrm>
          <a:off x="826383" y="1634065"/>
          <a:ext cx="9944711" cy="3931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54229"/>
                <a:gridCol w="669048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 smtClean="0"/>
                    </a:p>
                    <a:p>
                      <a:pPr algn="ctr"/>
                      <a:r>
                        <a:rPr lang="pt-BR" sz="2800" dirty="0" smtClean="0"/>
                        <a:t>1-</a:t>
                      </a:r>
                      <a:r>
                        <a:rPr lang="pt-BR" sz="2800" baseline="0" dirty="0" smtClean="0"/>
                        <a:t> Políticas globais </a:t>
                      </a:r>
                    </a:p>
                    <a:p>
                      <a:endParaRPr lang="pt-BR" sz="2800" baseline="0" dirty="0" smtClean="0"/>
                    </a:p>
                    <a:p>
                      <a:pPr algn="ctr"/>
                      <a:r>
                        <a:rPr lang="pt-BR" sz="2800" baseline="0" dirty="0" smtClean="0"/>
                        <a:t>Nível Institucional/ Estratégico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São desenvolvidas no nível estratégico e estão relacionadas</a:t>
                      </a:r>
                      <a:r>
                        <a:rPr lang="pt-BR" sz="2800" baseline="0" dirty="0" smtClean="0"/>
                        <a:t> com os aspectos globais da empresa. </a:t>
                      </a:r>
                    </a:p>
                    <a:p>
                      <a:r>
                        <a:rPr lang="pt-BR" sz="2800" baseline="0" dirty="0" smtClean="0"/>
                        <a:t>Todas as demais políticas deverão conforma-se com ela. </a:t>
                      </a:r>
                    </a:p>
                    <a:p>
                      <a:r>
                        <a:rPr lang="pt-BR" sz="2800" baseline="0" dirty="0" smtClean="0"/>
                        <a:t>As políticas em relação a acionistas, clientes, fornecedores, concorrentes, funcionários, governo e ecologia estão entre ela</a:t>
                      </a:r>
                      <a:r>
                        <a:rPr lang="pt-BR" baseline="0" dirty="0" smtClean="0"/>
                        <a:t>s.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2339788" y="564776"/>
            <a:ext cx="5217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Tipos de Políticas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62711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9915" y="1169490"/>
            <a:ext cx="10729415" cy="527010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"Conjunto de elementos interdependentes e interagentes ou um grupo de unidades combinadas que formam um todo organizado”. </a:t>
            </a:r>
            <a:r>
              <a:rPr lang="pt-BR" dirty="0" smtClean="0"/>
              <a:t>(</a:t>
            </a:r>
            <a:r>
              <a:rPr lang="pt-BR" dirty="0"/>
              <a:t>Chiavenato p.545)</a:t>
            </a:r>
          </a:p>
        </p:txBody>
      </p:sp>
    </p:spTree>
    <p:extLst>
      <p:ext uri="{BB962C8B-B14F-4D97-AF65-F5344CB8AC3E}">
        <p14:creationId xmlns:p14="http://schemas.microsoft.com/office/powerpoint/2010/main" val="1337563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339788" y="564776"/>
            <a:ext cx="5217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Tipos de Políticas</a:t>
            </a:r>
            <a:endParaRPr lang="pt-BR" sz="48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38445"/>
              </p:ext>
            </p:extLst>
          </p:nvPr>
        </p:nvGraphicFramePr>
        <p:xfrm>
          <a:off x="799488" y="1777734"/>
          <a:ext cx="9944711" cy="3078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54229"/>
                <a:gridCol w="669048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 smtClean="0"/>
                    </a:p>
                    <a:p>
                      <a:pPr algn="ctr"/>
                      <a:r>
                        <a:rPr lang="pt-BR" sz="2800" dirty="0" smtClean="0"/>
                        <a:t>2-</a:t>
                      </a:r>
                      <a:r>
                        <a:rPr lang="pt-BR" sz="2800" baseline="0" dirty="0" smtClean="0"/>
                        <a:t> Políticas administrativas </a:t>
                      </a:r>
                    </a:p>
                    <a:p>
                      <a:endParaRPr lang="pt-BR" sz="2800" baseline="0" dirty="0" smtClean="0"/>
                    </a:p>
                    <a:p>
                      <a:pPr algn="ctr"/>
                      <a:r>
                        <a:rPr lang="pt-BR" sz="2800" baseline="0" dirty="0" smtClean="0"/>
                        <a:t>Nível Intermediário/Tático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São desenvolvidas no nível intermediário e estão relacionadas</a:t>
                      </a:r>
                      <a:r>
                        <a:rPr lang="pt-BR" sz="2800" baseline="0" dirty="0" smtClean="0"/>
                        <a:t> predominantemente com os aspectos internos da organização. </a:t>
                      </a:r>
                    </a:p>
                    <a:p>
                      <a:r>
                        <a:rPr lang="pt-BR" sz="2800" baseline="0" dirty="0" smtClean="0"/>
                        <a:t>As políticas de pessoal, produção e mercadológica, finanças e de abastecimento são exemplos típicos </a:t>
                      </a:r>
                      <a:r>
                        <a:rPr lang="pt-BR" baseline="0" dirty="0" smtClean="0"/>
                        <a:t>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33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514600" y="228600"/>
            <a:ext cx="5217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/>
              <a:t>Tipos de Políticas</a:t>
            </a:r>
            <a:endParaRPr lang="pt-BR" sz="48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44622"/>
              </p:ext>
            </p:extLst>
          </p:nvPr>
        </p:nvGraphicFramePr>
        <p:xfrm>
          <a:off x="301947" y="1005840"/>
          <a:ext cx="10805324" cy="5577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66265"/>
                <a:gridCol w="823905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sz="2800" dirty="0" smtClean="0"/>
                    </a:p>
                    <a:p>
                      <a:pPr algn="ctr"/>
                      <a:endParaRPr lang="pt-BR" sz="2800" dirty="0" smtClean="0"/>
                    </a:p>
                    <a:p>
                      <a:pPr algn="ctr"/>
                      <a:endParaRPr lang="pt-BR" sz="2800" dirty="0" smtClean="0"/>
                    </a:p>
                    <a:p>
                      <a:pPr algn="ctr"/>
                      <a:r>
                        <a:rPr lang="pt-BR" sz="2800" dirty="0" smtClean="0"/>
                        <a:t>3-</a:t>
                      </a:r>
                      <a:r>
                        <a:rPr lang="pt-BR" sz="2800" baseline="0" dirty="0" smtClean="0"/>
                        <a:t> Políticas operacionais </a:t>
                      </a:r>
                    </a:p>
                    <a:p>
                      <a:endParaRPr lang="pt-BR" sz="2800" baseline="0" dirty="0" smtClean="0"/>
                    </a:p>
                    <a:p>
                      <a:pPr algn="ctr"/>
                      <a:r>
                        <a:rPr lang="pt-BR" sz="2800" baseline="0" dirty="0" smtClean="0"/>
                        <a:t>Nível Operacional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São desenvolvidas para serem seguidas pelo</a:t>
                      </a:r>
                      <a:r>
                        <a:rPr lang="pt-BR" sz="2400" baseline="0" dirty="0" smtClean="0"/>
                        <a:t> nível operacional da organização e estão relacionadas com aspectos específicos da atividade empresarial. </a:t>
                      </a:r>
                    </a:p>
                    <a:p>
                      <a:r>
                        <a:rPr lang="pt-BR" sz="2400" baseline="0" dirty="0" smtClean="0"/>
                        <a:t>As políticas se redução de custos, de compras, de salário, de admissão de funcionários, de controle de qualidade e de manutenção e segurança no trabalho são exemplos.</a:t>
                      </a:r>
                    </a:p>
                    <a:p>
                      <a:r>
                        <a:rPr lang="pt-BR" sz="2400" baseline="0" dirty="0" smtClean="0"/>
                        <a:t>Em alguns casos as políticas operacionais podem ser elevadas a políticas administrativas ou até globais, quando se tornam importantes e relevantes para os negócios a da organização. É o caso do controle de qualidade em empresas que comercializam seus produtos, vinculando-os à qualidade garantida ou de segurança para as empresas geradoras de produtos perigosos.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019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2409825" y="200026"/>
            <a:ext cx="777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Sistema de Informações Gerenciais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Sétima Edição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89" y="1487914"/>
            <a:ext cx="9254836" cy="4988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37926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409825" y="200026"/>
            <a:ext cx="777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Sistema de Informações Gerenciais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Sétima Edição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559859"/>
            <a:ext cx="10501745" cy="485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93547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2409825" y="200026"/>
            <a:ext cx="777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Sistema de Informações Gerenciais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Sétima Edição</a:t>
            </a: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1620982"/>
            <a:ext cx="10737273" cy="485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7991549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2409825" y="200026"/>
            <a:ext cx="777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Sistema de Informações Gerenciais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Sétima Edição</a:t>
            </a:r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59" y="1606406"/>
            <a:ext cx="10404764" cy="488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5929930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2409825" y="200026"/>
            <a:ext cx="777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Sistema de Informações Gerenciais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Sétima Edição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3"/>
          <a:stretch/>
        </p:blipFill>
        <p:spPr bwMode="auto">
          <a:xfrm>
            <a:off x="215152" y="1577789"/>
            <a:ext cx="11147613" cy="4917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9111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074825" y="2042297"/>
            <a:ext cx="5271247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3200" smtClean="0">
                <a:solidFill>
                  <a:schemeClr val="bg1"/>
                </a:solidFill>
              </a:rPr>
              <a:t>LINK</a:t>
            </a:r>
          </a:p>
          <a:p>
            <a:r>
              <a:rPr lang="pt-BR" sz="3200" b="1" smtClean="0">
                <a:solidFill>
                  <a:srgbClr val="C00000"/>
                </a:solidFill>
                <a:hlinkClick r:id="rId2"/>
              </a:rPr>
              <a:t>Atividade </a:t>
            </a:r>
            <a:r>
              <a:rPr lang="pt-BR" sz="3200" b="1" dirty="0">
                <a:solidFill>
                  <a:srgbClr val="C00000"/>
                </a:solidFill>
                <a:hlinkClick r:id="rId2"/>
              </a:rPr>
              <a:t>– Case </a:t>
            </a:r>
            <a:r>
              <a:rPr lang="pt-BR" sz="3200" b="1" dirty="0" err="1">
                <a:solidFill>
                  <a:srgbClr val="C00000"/>
                </a:solidFill>
                <a:hlinkClick r:id="rId2"/>
              </a:rPr>
              <a:t>Dirt</a:t>
            </a:r>
            <a:r>
              <a:rPr lang="pt-BR" sz="3200" b="1" dirty="0">
                <a:solidFill>
                  <a:srgbClr val="C00000"/>
                </a:solidFill>
                <a:hlinkClick r:id="rId2"/>
              </a:rPr>
              <a:t> </a:t>
            </a:r>
            <a:r>
              <a:rPr lang="pt-BR" sz="3200" b="1" dirty="0" err="1">
                <a:solidFill>
                  <a:srgbClr val="C00000"/>
                </a:solidFill>
                <a:hlinkClick r:id="rId2"/>
              </a:rPr>
              <a:t>Bike</a:t>
            </a:r>
            <a:endParaRPr lang="pt-BR" sz="3200" b="1" dirty="0">
              <a:solidFill>
                <a:srgbClr val="C00000"/>
              </a:solidFill>
            </a:endParaRPr>
          </a:p>
          <a:p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41778" y="3840480"/>
            <a:ext cx="815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http://wps.prenhall.com/br_laudon_sisinfoger_7/71/18191/4656937.cw/index.html</a:t>
            </a:r>
          </a:p>
        </p:txBody>
      </p:sp>
    </p:spTree>
    <p:extLst>
      <p:ext uri="{BB962C8B-B14F-4D97-AF65-F5344CB8AC3E}">
        <p14:creationId xmlns:p14="http://schemas.microsoft.com/office/powerpoint/2010/main" val="7801757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pt-BR" dirty="0"/>
              <a:t>“Sistema é um todo complexo ou organizado; é um conjunto de partes ou elementos que formam um todo unitário ou complexo”. (Maximiano p.356)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08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Sistema é um conjunto de elementos dinamicamente relacionados entre si, formando uma atividade para atingir um objetivo, operando sobre entradas (informação, energia, matéria) e fornecendo saídas ( informação, energia, matéria) processadas.</a:t>
            </a:r>
          </a:p>
        </p:txBody>
      </p:sp>
    </p:spTree>
    <p:extLst>
      <p:ext uri="{BB962C8B-B14F-4D97-AF65-F5344CB8AC3E}">
        <p14:creationId xmlns:p14="http://schemas.microsoft.com/office/powerpoint/2010/main" val="12003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785" y="1066800"/>
            <a:ext cx="9949217" cy="554181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/>
              <a:t>a) Os sistemas podem ser </a:t>
            </a:r>
            <a:r>
              <a:rPr lang="pt-BR" b="1" dirty="0"/>
              <a:t>físicos ou abstratos</a:t>
            </a:r>
            <a:r>
              <a:rPr lang="pt-BR" dirty="0"/>
              <a:t>: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pt-BR" dirty="0"/>
              <a:t>1. </a:t>
            </a:r>
            <a:r>
              <a:rPr lang="pt-BR" b="1" dirty="0"/>
              <a:t>Sistemas físicos ou concretos: </a:t>
            </a:r>
            <a:r>
              <a:rPr lang="pt-BR" dirty="0"/>
              <a:t>São equipamentos, máquinas, objetos, coisas reais, ou seja, “hardware”.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pt-BR" dirty="0"/>
              <a:t>2. </a:t>
            </a:r>
            <a:r>
              <a:rPr lang="pt-BR" b="1" dirty="0"/>
              <a:t>Sistemas abstratos ou conceituais</a:t>
            </a:r>
            <a:r>
              <a:rPr lang="pt-BR" dirty="0"/>
              <a:t>: São os planos, as ideias, as hipóteses, são chamadas de “software”.</a:t>
            </a:r>
          </a:p>
          <a:p>
            <a:pPr marL="0" indent="0">
              <a:lnSpc>
                <a:spcPct val="120000"/>
              </a:lnSpc>
              <a:buNone/>
            </a:pPr>
            <a:endParaRPr lang="pt-BR" dirty="0"/>
          </a:p>
          <a:p>
            <a:pPr marL="0" indent="0">
              <a:lnSpc>
                <a:spcPct val="120000"/>
              </a:lnSpc>
              <a:buNone/>
            </a:pPr>
            <a:r>
              <a:rPr lang="pt-BR" dirty="0"/>
              <a:t>b)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Quanto sua natureza</a:t>
            </a:r>
            <a:r>
              <a:rPr lang="pt-BR" dirty="0"/>
              <a:t>, os sistemas podem ser fechados ou abertos: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pt-BR" dirty="0"/>
              <a:t>1.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fechados: </a:t>
            </a:r>
            <a:r>
              <a:rPr lang="pt-BR" dirty="0"/>
              <a:t>Não recebem influência do ambiente e não influenciam o ambiente.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pt-BR" dirty="0"/>
              <a:t>2.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 abertos: </a:t>
            </a:r>
            <a:r>
              <a:rPr lang="pt-BR" dirty="0"/>
              <a:t>Trocam matéria e energia regularmente com o meio ambiente. São adaptativos, isto é, para sobreviver devem reajustar-se constantemente às condições do meio.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07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784" y="415636"/>
            <a:ext cx="10321521" cy="62272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Diferenças entre os sistemas abertos ( sociais como a célula, planta , homem, organização) e os sistemas fechados( físicos, como as máquinas, relógios , termostato)</a:t>
            </a:r>
          </a:p>
          <a:p>
            <a:pPr marL="400050" lvl="1" indent="0">
              <a:buNone/>
            </a:pPr>
            <a:r>
              <a:rPr lang="pt-BR" dirty="0"/>
              <a:t>1. O sistema aberto está em constante interação dual com ao ambiente. Dual no sentido de que o influencia e é por ele influenciado; atua, pois, a um tempo, como variável independente e como variável dependente do ambiente. O sistema fechado não interage com o ambiente.</a:t>
            </a:r>
          </a:p>
          <a:p>
            <a:pPr marL="400050" lvl="1" indent="0">
              <a:buNone/>
            </a:pPr>
            <a:r>
              <a:rPr lang="pt-BR" dirty="0"/>
              <a:t>2. O sistema aberto tem capacidade de crescimento, mudança, adaptação ao ambiente e ate auto reprodução sob certas condições ambientais. O sistema fechado não tem essa capacidade. Portanto, o estado atual, final ou futuro do sistema aberto não é, necessária nem rigidamente, condicionado por seu estado original ou inicial, porque o sistema aberto tem reversibilidade. Por contra, o estado atual e futuro ou final do sistema fechado será sempre o seu estado original ou inicial </a:t>
            </a:r>
          </a:p>
        </p:txBody>
      </p:sp>
    </p:spTree>
    <p:extLst>
      <p:ext uri="{BB962C8B-B14F-4D97-AF65-F5344CB8AC3E}">
        <p14:creationId xmlns:p14="http://schemas.microsoft.com/office/powerpoint/2010/main" val="410046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/>
              <a:t>O conceito de sistema aberto </a:t>
            </a:r>
            <a:r>
              <a:rPr lang="pt-BR" b="1" dirty="0"/>
              <a:t>é perfeitamente aplicável á organização empresarial</a:t>
            </a:r>
            <a:r>
              <a:rPr lang="pt-BR" dirty="0"/>
              <a:t>. </a:t>
            </a:r>
          </a:p>
          <a:p>
            <a:pPr marL="0" indent="0" algn="ctr">
              <a:buNone/>
            </a:pPr>
            <a:r>
              <a:rPr lang="pt-BR" dirty="0"/>
              <a:t>A organização é um sistema criado pelo homem e mantem uma dinâmica interação com seu meio ambiente, sejam, clientes, fornecedores, concorrentes, entidades sindicais, órgão governamental e outros agentes externos.</a:t>
            </a:r>
          </a:p>
        </p:txBody>
      </p:sp>
    </p:spTree>
    <p:extLst>
      <p:ext uri="{BB962C8B-B14F-4D97-AF65-F5344CB8AC3E}">
        <p14:creationId xmlns:p14="http://schemas.microsoft.com/office/powerpoint/2010/main" val="262162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Influi sobre o meio ambiente e recebe influencias dele. </a:t>
            </a:r>
          </a:p>
          <a:p>
            <a:pPr marL="0" indent="0">
              <a:buNone/>
            </a:pPr>
            <a:r>
              <a:rPr lang="pt-BR" dirty="0"/>
              <a:t>E também, é um sistema integrado por diversas partes ou unidades relacionadas entre si, que trabalham em harmonia umas com as outras, com a finalidade de alcançar uma série de objetivos, tanto da organização como de seus participantes.</a:t>
            </a:r>
          </a:p>
        </p:txBody>
      </p:sp>
    </p:spTree>
    <p:extLst>
      <p:ext uri="{BB962C8B-B14F-4D97-AF65-F5344CB8AC3E}">
        <p14:creationId xmlns:p14="http://schemas.microsoft.com/office/powerpoint/2010/main" val="112289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Organizacional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dirty="0"/>
              <a:t>“Estrutura organizacional é o instrumento administrativo resultante da identificação, análise, ordenação e agrupamento das atividades e dos recursos das empresas, incluindo o estabelecimento dos níveis de alçada e dos processos decisórios, visando ao alcance dos objetivos estabelecidos pelos planejamentos das empresas”. (OLIVEIRA, 2006)</a:t>
            </a:r>
          </a:p>
        </p:txBody>
      </p:sp>
    </p:spTree>
    <p:extLst>
      <p:ext uri="{BB962C8B-B14F-4D97-AF65-F5344CB8AC3E}">
        <p14:creationId xmlns:p14="http://schemas.microsoft.com/office/powerpoint/2010/main" val="29665536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1111</Words>
  <Application>Microsoft Office PowerPoint</Application>
  <PresentationFormat>Widescreen</PresentationFormat>
  <Paragraphs>122</Paragraphs>
  <Slides>27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Times New Roman</vt:lpstr>
      <vt:lpstr>Trebuchet MS</vt:lpstr>
      <vt:lpstr>Verdana</vt:lpstr>
      <vt:lpstr>Wingdings 3</vt:lpstr>
      <vt:lpstr>Facetado</vt:lpstr>
      <vt:lpstr>Default Design</vt:lpstr>
      <vt:lpstr>Slide</vt:lpstr>
      <vt:lpstr>Sistemas Empresarias e  Sistemas Computadorizados</vt:lpstr>
      <vt:lpstr>Sistema</vt:lpstr>
      <vt:lpstr>Apresentação do PowerPoint</vt:lpstr>
      <vt:lpstr>Apresentação do PowerPoint</vt:lpstr>
      <vt:lpstr>Tipos de Sistemas</vt:lpstr>
      <vt:lpstr>Apresentação do PowerPoint</vt:lpstr>
      <vt:lpstr>Apresentação do PowerPoint</vt:lpstr>
      <vt:lpstr>Apresentação do PowerPoint</vt:lpstr>
      <vt:lpstr>Estrutura Organizacional</vt:lpstr>
      <vt:lpstr>Estrutura Formal</vt:lpstr>
      <vt:lpstr>Organograma de uma organização</vt:lpstr>
      <vt:lpstr>Estrutura Informal</vt:lpstr>
      <vt:lpstr>Apresentação do PowerPoint</vt:lpstr>
      <vt:lpstr>NÍVEIS ORGANIZACIONAIS</vt:lpstr>
      <vt:lpstr>Apresentação do PowerPoint</vt:lpstr>
      <vt:lpstr>NÍVEIS ORGANIZACIONAIS</vt:lpstr>
      <vt:lpstr>Sistema Empresa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mariadenardi@outlook.com.br</dc:creator>
  <cp:lastModifiedBy>maria Denardi</cp:lastModifiedBy>
  <cp:revision>19</cp:revision>
  <dcterms:created xsi:type="dcterms:W3CDTF">2017-02-17T17:11:10Z</dcterms:created>
  <dcterms:modified xsi:type="dcterms:W3CDTF">2018-08-06T20:08:51Z</dcterms:modified>
</cp:coreProperties>
</file>