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 Bold" charset="1" panose="00000800000000000000"/>
      <p:regular r:id="rId15"/>
    </p:embeddedFont>
    <p:embeddedFont>
      <p:font typeface="Poppins Semi-Bold" charset="1" panose="00000700000000000000"/>
      <p:regular r:id="rId16"/>
    </p:embeddedFont>
    <p:embeddedFont>
      <p:font typeface="Poppins" charset="1" panose="00000500000000000000"/>
      <p:regular r:id="rId17"/>
    </p:embeddedFont>
    <p:embeddedFont>
      <p:font typeface="Poppins Ultra-Bold" charset="1" panose="00000900000000000000"/>
      <p:regular r:id="rId18"/>
    </p:embeddedFont>
    <p:embeddedFont>
      <p:font typeface="Poppins Medium" charset="1" panose="000006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jpe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http://gitamhackthon.ccbp.tech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3.pn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5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svg" Type="http://schemas.openxmlformats.org/officeDocument/2006/relationships/image"/><Relationship Id="rId11" Target="../media/image7.png" Type="http://schemas.openxmlformats.org/officeDocument/2006/relationships/image"/><Relationship Id="rId12" Target="../media/image8.svg" Type="http://schemas.openxmlformats.org/officeDocument/2006/relationships/image"/><Relationship Id="rId13" Target="../media/image9.jpeg" Type="http://schemas.openxmlformats.org/officeDocument/2006/relationships/image"/><Relationship Id="rId14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http://gitamhackthon.ccbp.tech" TargetMode="External" Type="http://schemas.openxmlformats.org/officeDocument/2006/relationships/hyperlink"/><Relationship Id="rId7" Target="../media/image3.png" Type="http://schemas.openxmlformats.org/officeDocument/2006/relationships/image"/><Relationship Id="rId8" Target="../media/image4.svg" Type="http://schemas.openxmlformats.org/officeDocument/2006/relationships/image"/><Relationship Id="rId9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48493" y="5716151"/>
            <a:ext cx="9897851" cy="1115758"/>
          </a:xfrm>
          <a:custGeom>
            <a:avLst/>
            <a:gdLst/>
            <a:ahLst/>
            <a:cxnLst/>
            <a:rect r="r" b="b" t="t" l="l"/>
            <a:pathLst>
              <a:path h="1115758" w="9897851">
                <a:moveTo>
                  <a:pt x="0" y="0"/>
                </a:moveTo>
                <a:lnTo>
                  <a:pt x="9897851" y="0"/>
                </a:lnTo>
                <a:lnTo>
                  <a:pt x="9897851" y="1115757"/>
                </a:lnTo>
                <a:lnTo>
                  <a:pt x="0" y="1115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897152"/>
            <a:ext cx="9837075" cy="12818734"/>
            <a:chOff x="0" y="0"/>
            <a:chExt cx="13116100" cy="1709164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1318517" y="3539517"/>
              <a:ext cx="9089574" cy="9089574"/>
              <a:chOff x="0" y="0"/>
              <a:chExt cx="837653" cy="83765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37653" cy="837653"/>
              </a:xfrm>
              <a:custGeom>
                <a:avLst/>
                <a:gdLst/>
                <a:ahLst/>
                <a:cxnLst/>
                <a:rect r="r" b="b" t="t" l="l"/>
                <a:pathLst>
                  <a:path h="837653" w="837653">
                    <a:moveTo>
                      <a:pt x="418826" y="0"/>
                    </a:moveTo>
                    <a:cubicBezTo>
                      <a:pt x="187515" y="0"/>
                      <a:pt x="0" y="187515"/>
                      <a:pt x="0" y="418826"/>
                    </a:cubicBezTo>
                    <a:cubicBezTo>
                      <a:pt x="0" y="650138"/>
                      <a:pt x="187515" y="837653"/>
                      <a:pt x="418826" y="837653"/>
                    </a:cubicBezTo>
                    <a:cubicBezTo>
                      <a:pt x="650138" y="837653"/>
                      <a:pt x="837653" y="650138"/>
                      <a:pt x="837653" y="418826"/>
                    </a:cubicBezTo>
                    <a:cubicBezTo>
                      <a:pt x="837653" y="187515"/>
                      <a:pt x="650138" y="0"/>
                      <a:pt x="418826" y="0"/>
                    </a:cubicBezTo>
                    <a:close/>
                  </a:path>
                </a:pathLst>
              </a:custGeom>
              <a:solidFill>
                <a:srgbClr val="F5AF1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8530" y="21380"/>
                <a:ext cx="680593" cy="7377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1716373" y="3937372"/>
              <a:ext cx="8293864" cy="8293864"/>
            </a:xfrm>
            <a:custGeom>
              <a:avLst/>
              <a:gdLst/>
              <a:ahLst/>
              <a:cxnLst/>
              <a:rect r="r" b="b" t="t" l="l"/>
              <a:pathLst>
                <a:path h="8293864" w="8293864">
                  <a:moveTo>
                    <a:pt x="0" y="0"/>
                  </a:moveTo>
                  <a:lnTo>
                    <a:pt x="8293863" y="0"/>
                  </a:lnTo>
                  <a:lnTo>
                    <a:pt x="8293863" y="8293864"/>
                  </a:lnTo>
                  <a:lnTo>
                    <a:pt x="0" y="8293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949450" y="4047373"/>
              <a:ext cx="8073862" cy="8073862"/>
            </a:xfrm>
            <a:custGeom>
              <a:avLst/>
              <a:gdLst/>
              <a:ahLst/>
              <a:cxnLst/>
              <a:rect r="r" b="b" t="t" l="l"/>
              <a:pathLst>
                <a:path h="8073862" w="8073862">
                  <a:moveTo>
                    <a:pt x="0" y="0"/>
                  </a:moveTo>
                  <a:lnTo>
                    <a:pt x="8073861" y="0"/>
                  </a:lnTo>
                  <a:lnTo>
                    <a:pt x="8073861" y="8073862"/>
                  </a:lnTo>
                  <a:lnTo>
                    <a:pt x="0" y="80738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2026430" y="4395755"/>
              <a:ext cx="7741169" cy="7377099"/>
              <a:chOff x="0" y="0"/>
              <a:chExt cx="852913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5291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52913">
                    <a:moveTo>
                      <a:pt x="426456" y="0"/>
                    </a:moveTo>
                    <a:cubicBezTo>
                      <a:pt x="190931" y="0"/>
                      <a:pt x="0" y="181951"/>
                      <a:pt x="0" y="406400"/>
                    </a:cubicBezTo>
                    <a:cubicBezTo>
                      <a:pt x="0" y="630849"/>
                      <a:pt x="190931" y="812800"/>
                      <a:pt x="426456" y="812800"/>
                    </a:cubicBezTo>
                    <a:cubicBezTo>
                      <a:pt x="661982" y="812800"/>
                      <a:pt x="852913" y="630849"/>
                      <a:pt x="852913" y="406400"/>
                    </a:cubicBezTo>
                    <a:cubicBezTo>
                      <a:pt x="852913" y="181951"/>
                      <a:pt x="661982" y="0"/>
                      <a:pt x="426456" y="0"/>
                    </a:cubicBezTo>
                    <a:close/>
                  </a:path>
                </a:pathLst>
              </a:custGeom>
              <a:solidFill>
                <a:srgbClr val="FFBC0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9961" y="19050"/>
                <a:ext cx="692992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5863304" y="2197353"/>
              <a:ext cx="5856849" cy="11713699"/>
            </a:xfrm>
            <a:custGeom>
              <a:avLst/>
              <a:gdLst/>
              <a:ahLst/>
              <a:cxnLst/>
              <a:rect r="r" b="b" t="t" l="l"/>
              <a:pathLst>
                <a:path h="11713699" w="5856849">
                  <a:moveTo>
                    <a:pt x="0" y="0"/>
                  </a:moveTo>
                  <a:lnTo>
                    <a:pt x="5856850" y="0"/>
                  </a:lnTo>
                  <a:lnTo>
                    <a:pt x="5856850" y="11713699"/>
                  </a:lnTo>
                  <a:lnTo>
                    <a:pt x="0" y="117136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5400000">
              <a:off x="-2402900" y="7054766"/>
              <a:ext cx="6804672" cy="1998873"/>
            </a:xfrm>
            <a:custGeom>
              <a:avLst/>
              <a:gdLst/>
              <a:ahLst/>
              <a:cxnLst/>
              <a:rect r="r" b="b" t="t" l="l"/>
              <a:pathLst>
                <a:path h="1998873" w="6804672">
                  <a:moveTo>
                    <a:pt x="0" y="0"/>
                  </a:moveTo>
                  <a:lnTo>
                    <a:pt x="6804672" y="0"/>
                  </a:lnTo>
                  <a:lnTo>
                    <a:pt x="6804672" y="1998872"/>
                  </a:lnTo>
                  <a:lnTo>
                    <a:pt x="0" y="1998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4" id="14"/>
            <p:cNvGrpSpPr/>
            <p:nvPr/>
          </p:nvGrpSpPr>
          <p:grpSpPr>
            <a:xfrm rot="0">
              <a:off x="1738401" y="4333734"/>
              <a:ext cx="576059" cy="576059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5AF19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661420" y="11138407"/>
              <a:ext cx="576059" cy="576059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5AF19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138436" y="13315656"/>
              <a:ext cx="3775990" cy="3775990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37335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2430852" y="1776339"/>
              <a:ext cx="1582925" cy="1582925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37335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10023311" y="12811247"/>
              <a:ext cx="1400770" cy="1400770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37335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10723696" y="0"/>
              <a:ext cx="2392404" cy="2392404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BC00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</a:pPr>
              </a:p>
            </p:txBody>
          </p:sp>
        </p:grpSp>
        <p:grpSp>
          <p:nvGrpSpPr>
            <p:cNvPr name="Group 32" id="32"/>
            <p:cNvGrpSpPr>
              <a:grpSpLocks noChangeAspect="true"/>
            </p:cNvGrpSpPr>
            <p:nvPr/>
          </p:nvGrpSpPr>
          <p:grpSpPr>
            <a:xfrm rot="0">
              <a:off x="2542310" y="4733208"/>
              <a:ext cx="6641989" cy="6641989"/>
              <a:chOff x="0" y="0"/>
              <a:chExt cx="6350889" cy="6350889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63500" y="63500"/>
                <a:ext cx="6223889" cy="6223762"/>
              </a:xfrm>
              <a:custGeom>
                <a:avLst/>
                <a:gdLst/>
                <a:ahLst/>
                <a:cxnLst/>
                <a:rect r="r" b="b" t="t" l="l"/>
                <a:pathLst>
                  <a:path h="6223762" w="6223889">
                    <a:moveTo>
                      <a:pt x="6223889" y="3111881"/>
                    </a:moveTo>
                    <a:cubicBezTo>
                      <a:pt x="6223889" y="4830572"/>
                      <a:pt x="4830572" y="6223762"/>
                      <a:pt x="3112008" y="6223762"/>
                    </a:cubicBezTo>
                    <a:cubicBezTo>
                      <a:pt x="1393444" y="6223762"/>
                      <a:pt x="0" y="4830572"/>
                      <a:pt x="0" y="3111881"/>
                    </a:cubicBezTo>
                    <a:cubicBezTo>
                      <a:pt x="0" y="1393190"/>
                      <a:pt x="1393317" y="0"/>
                      <a:pt x="3111881" y="0"/>
                    </a:cubicBezTo>
                    <a:cubicBezTo>
                      <a:pt x="4830445" y="0"/>
                      <a:pt x="6223889" y="1393317"/>
                      <a:pt x="6223889" y="3111881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 l="-24894" t="0" r="-24894" b="0"/>
                </a:stretch>
              </a:blipFill>
            </p:spPr>
          </p:sp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6350889" cy="6350762"/>
              </a:xfrm>
              <a:custGeom>
                <a:avLst/>
                <a:gdLst/>
                <a:ahLst/>
                <a:cxnLst/>
                <a:rect r="r" b="b" t="t" l="l"/>
                <a:pathLst>
                  <a:path h="6350762" w="6350889">
                    <a:moveTo>
                      <a:pt x="6350889" y="3175381"/>
                    </a:moveTo>
                    <a:cubicBezTo>
                      <a:pt x="6350889" y="4023614"/>
                      <a:pt x="6020562" y="4821047"/>
                      <a:pt x="5420868" y="5420741"/>
                    </a:cubicBezTo>
                    <a:cubicBezTo>
                      <a:pt x="4821174" y="6020436"/>
                      <a:pt x="4023741" y="6350762"/>
                      <a:pt x="3175508" y="6350762"/>
                    </a:cubicBezTo>
                    <a:cubicBezTo>
                      <a:pt x="2327275" y="6350762"/>
                      <a:pt x="1529842" y="6020435"/>
                      <a:pt x="930148" y="5420741"/>
                    </a:cubicBezTo>
                    <a:cubicBezTo>
                      <a:pt x="330327" y="4821047"/>
                      <a:pt x="0" y="4023614"/>
                      <a:pt x="0" y="3175381"/>
                    </a:cubicBezTo>
                    <a:cubicBezTo>
                      <a:pt x="0" y="2327148"/>
                      <a:pt x="330327" y="1529715"/>
                      <a:pt x="930021" y="930021"/>
                    </a:cubicBezTo>
                    <a:cubicBezTo>
                      <a:pt x="1529715" y="330327"/>
                      <a:pt x="2327275" y="0"/>
                      <a:pt x="3175381" y="0"/>
                    </a:cubicBezTo>
                    <a:cubicBezTo>
                      <a:pt x="4023614" y="0"/>
                      <a:pt x="4821047" y="330327"/>
                      <a:pt x="5420741" y="930021"/>
                    </a:cubicBezTo>
                    <a:cubicBezTo>
                      <a:pt x="6020562" y="1529842"/>
                      <a:pt x="6350889" y="2327275"/>
                      <a:pt x="6350889" y="3175381"/>
                    </a:cubicBezTo>
                    <a:close/>
                  </a:path>
                </a:pathLst>
              </a:custGeom>
              <a:blipFill>
                <a:blip r:embed="rId11"/>
                <a:stretch>
                  <a:fillRect l="-30" t="0" r="-30" b="0"/>
                </a:stretch>
              </a:blipFill>
            </p:spPr>
          </p:sp>
        </p:grpSp>
      </p:grpSp>
      <p:sp>
        <p:nvSpPr>
          <p:cNvPr name="TextBox 35" id="35"/>
          <p:cNvSpPr txBox="true"/>
          <p:nvPr/>
        </p:nvSpPr>
        <p:spPr>
          <a:xfrm rot="0">
            <a:off x="9144000" y="2635453"/>
            <a:ext cx="8046659" cy="2551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839"/>
              </a:lnSpc>
            </a:pPr>
            <a:r>
              <a:rPr lang="en-US" sz="8199">
                <a:solidFill>
                  <a:srgbClr val="000000"/>
                </a:solidFill>
                <a:latin typeface="Poppins Bold"/>
              </a:rPr>
              <a:t>Gitam BookMart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10818573" y="8320300"/>
            <a:ext cx="6440727" cy="891690"/>
            <a:chOff x="0" y="0"/>
            <a:chExt cx="8587635" cy="118892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7401308" y="0"/>
              <a:ext cx="1186327" cy="1186327"/>
            </a:xfrm>
            <a:custGeom>
              <a:avLst/>
              <a:gdLst/>
              <a:ahLst/>
              <a:cxnLst/>
              <a:rect r="r" b="b" t="t" l="l"/>
              <a:pathLst>
                <a:path h="1186327" w="1186327">
                  <a:moveTo>
                    <a:pt x="0" y="0"/>
                  </a:moveTo>
                  <a:lnTo>
                    <a:pt x="1186327" y="0"/>
                  </a:lnTo>
                  <a:lnTo>
                    <a:pt x="1186327" y="1186327"/>
                  </a:lnTo>
                  <a:lnTo>
                    <a:pt x="0" y="1186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8" id="38"/>
            <p:cNvSpPr txBox="true"/>
            <p:nvPr/>
          </p:nvSpPr>
          <p:spPr>
            <a:xfrm rot="0">
              <a:off x="0" y="577516"/>
              <a:ext cx="7124501" cy="6114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08"/>
                </a:lnSpc>
              </a:pPr>
              <a:r>
                <a:rPr lang="en-US" sz="2990" u="sng">
                  <a:solidFill>
                    <a:srgbClr val="000000"/>
                  </a:solidFill>
                  <a:latin typeface="Poppins Semi-Bold"/>
                  <a:hlinkClick r:id="rId14" tooltip="http://gitamhackthon.ccbp.tech"/>
                </a:rPr>
                <a:t>gitamhackthon.ccbp.tech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1867169" y="96626"/>
              <a:ext cx="5257332" cy="376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119"/>
                </a:lnSpc>
              </a:pPr>
              <a:r>
                <a:rPr lang="en-US" sz="1859">
                  <a:solidFill>
                    <a:srgbClr val="000000"/>
                  </a:solidFill>
                  <a:latin typeface="Poppins"/>
                </a:rPr>
                <a:t>Visit Our Website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0351" y="4112111"/>
            <a:ext cx="1156688" cy="1156688"/>
          </a:xfrm>
          <a:custGeom>
            <a:avLst/>
            <a:gdLst/>
            <a:ahLst/>
            <a:cxnLst/>
            <a:rect r="r" b="b" t="t" l="l"/>
            <a:pathLst>
              <a:path h="1156688" w="1156688">
                <a:moveTo>
                  <a:pt x="0" y="0"/>
                </a:moveTo>
                <a:lnTo>
                  <a:pt x="1156688" y="0"/>
                </a:lnTo>
                <a:lnTo>
                  <a:pt x="1156688" y="1156688"/>
                </a:lnTo>
                <a:lnTo>
                  <a:pt x="0" y="1156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9453" y="7504512"/>
            <a:ext cx="918485" cy="918485"/>
          </a:xfrm>
          <a:custGeom>
            <a:avLst/>
            <a:gdLst/>
            <a:ahLst/>
            <a:cxnLst/>
            <a:rect r="r" b="b" t="t" l="l"/>
            <a:pathLst>
              <a:path h="918485" w="918485">
                <a:moveTo>
                  <a:pt x="0" y="0"/>
                </a:moveTo>
                <a:lnTo>
                  <a:pt x="918485" y="0"/>
                </a:lnTo>
                <a:lnTo>
                  <a:pt x="918485" y="918485"/>
                </a:lnTo>
                <a:lnTo>
                  <a:pt x="0" y="91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76880" y="689864"/>
            <a:ext cx="12059761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2"/>
              </a:lnSpc>
            </a:pPr>
            <a:r>
              <a:rPr lang="en-US" sz="5835">
                <a:solidFill>
                  <a:srgbClr val="D6801C"/>
                </a:solidFill>
                <a:latin typeface="Poppins Ultra-Bold"/>
              </a:rPr>
              <a:t>Team Members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074793" y="2500059"/>
            <a:ext cx="9103004" cy="6758241"/>
            <a:chOff x="0" y="0"/>
            <a:chExt cx="12137338" cy="90109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3013303"/>
              <a:ext cx="1794316" cy="1494176"/>
            </a:xfrm>
            <a:custGeom>
              <a:avLst/>
              <a:gdLst/>
              <a:ahLst/>
              <a:cxnLst/>
              <a:rect r="r" b="b" t="t" l="l"/>
              <a:pathLst>
                <a:path h="1494176" w="1794316">
                  <a:moveTo>
                    <a:pt x="0" y="0"/>
                  </a:moveTo>
                  <a:lnTo>
                    <a:pt x="1794316" y="0"/>
                  </a:lnTo>
                  <a:lnTo>
                    <a:pt x="1794316" y="1494176"/>
                  </a:lnTo>
                  <a:lnTo>
                    <a:pt x="0" y="1494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1434984" y="0"/>
              <a:ext cx="1617775" cy="1617775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980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64207" lIns="64207" bIns="64207" rIns="6420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3709233" y="42381"/>
              <a:ext cx="6410754" cy="14472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37"/>
                </a:lnSpc>
                <a:spcBef>
                  <a:spcPct val="0"/>
                </a:spcBef>
              </a:pPr>
              <a:r>
                <a:rPr lang="en-US" sz="3169">
                  <a:solidFill>
                    <a:srgbClr val="000000"/>
                  </a:solidFill>
                  <a:latin typeface="Poppins Ultra-Bold"/>
                </a:rPr>
                <a:t>Ram Chetlaoalli (VU21CSEN0100274)</a:t>
              </a:r>
            </a:p>
          </p:txBody>
        </p:sp>
        <p:grpSp>
          <p:nvGrpSpPr>
            <p:cNvPr name="Group 11" id="11"/>
            <p:cNvGrpSpPr/>
            <p:nvPr/>
          </p:nvGrpSpPr>
          <p:grpSpPr>
            <a:xfrm rot="0">
              <a:off x="1434984" y="2673200"/>
              <a:ext cx="1567026" cy="1617775"/>
              <a:chOff x="0" y="0"/>
              <a:chExt cx="787303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78730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87303">
                    <a:moveTo>
                      <a:pt x="393652" y="0"/>
                    </a:moveTo>
                    <a:cubicBezTo>
                      <a:pt x="176244" y="0"/>
                      <a:pt x="0" y="181951"/>
                      <a:pt x="0" y="406400"/>
                    </a:cubicBezTo>
                    <a:cubicBezTo>
                      <a:pt x="0" y="630849"/>
                      <a:pt x="176244" y="812800"/>
                      <a:pt x="393652" y="812800"/>
                    </a:cubicBezTo>
                    <a:cubicBezTo>
                      <a:pt x="611059" y="812800"/>
                      <a:pt x="787303" y="630849"/>
                      <a:pt x="787303" y="406400"/>
                    </a:cubicBezTo>
                    <a:cubicBezTo>
                      <a:pt x="787303" y="181951"/>
                      <a:pt x="611059" y="0"/>
                      <a:pt x="393652" y="0"/>
                    </a:cubicBezTo>
                    <a:close/>
                  </a:path>
                </a:pathLst>
              </a:custGeom>
              <a:solidFill>
                <a:srgbClr val="FE980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3810" y="38100"/>
                <a:ext cx="639684" cy="698500"/>
              </a:xfrm>
              <a:prstGeom prst="rect">
                <a:avLst/>
              </a:prstGeom>
            </p:spPr>
            <p:txBody>
              <a:bodyPr anchor="ctr" rtlCol="false" tIns="64207" lIns="64207" bIns="64207" rIns="6420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3709233" y="7435595"/>
              <a:ext cx="8428105" cy="14472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37"/>
                </a:lnSpc>
              </a:pPr>
              <a:r>
                <a:rPr lang="en-US" sz="3169">
                  <a:solidFill>
                    <a:srgbClr val="000000"/>
                  </a:solidFill>
                  <a:latin typeface="Poppins Ultra-Bold"/>
                </a:rPr>
                <a:t>Dhanya Sree</a:t>
              </a:r>
            </a:p>
            <a:p>
              <a:pPr algn="l">
                <a:lnSpc>
                  <a:spcPts val="4437"/>
                </a:lnSpc>
                <a:spcBef>
                  <a:spcPct val="0"/>
                </a:spcBef>
              </a:pPr>
              <a:r>
                <a:rPr lang="en-US" sz="3169">
                  <a:solidFill>
                    <a:srgbClr val="000000"/>
                  </a:solidFill>
                  <a:latin typeface="Poppins Ultra-Bold"/>
                </a:rPr>
                <a:t>(VU21CSEN0100348)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1434984" y="4962303"/>
              <a:ext cx="1617775" cy="1617775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980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64207" lIns="64207" bIns="64207" rIns="6420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3709233" y="5132791"/>
              <a:ext cx="6410754" cy="14472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37"/>
                </a:lnSpc>
              </a:pPr>
              <a:r>
                <a:rPr lang="en-US" sz="3169">
                  <a:solidFill>
                    <a:srgbClr val="000000"/>
                  </a:solidFill>
                  <a:latin typeface="Poppins Ultra-Bold"/>
                </a:rPr>
                <a:t>Moturi Chaitra</a:t>
              </a:r>
            </a:p>
            <a:p>
              <a:pPr algn="l">
                <a:lnSpc>
                  <a:spcPts val="4437"/>
                </a:lnSpc>
                <a:spcBef>
                  <a:spcPct val="0"/>
                </a:spcBef>
              </a:pPr>
              <a:r>
                <a:rPr lang="en-US" sz="3169">
                  <a:solidFill>
                    <a:srgbClr val="000000"/>
                  </a:solidFill>
                  <a:latin typeface="Poppins Ultra-Bold"/>
                </a:rPr>
                <a:t>(VU21CSEN0100342)</a:t>
              </a:r>
            </a:p>
          </p:txBody>
        </p:sp>
        <p:grpSp>
          <p:nvGrpSpPr>
            <p:cNvPr name="Group 19" id="19"/>
            <p:cNvGrpSpPr/>
            <p:nvPr/>
          </p:nvGrpSpPr>
          <p:grpSpPr>
            <a:xfrm rot="0">
              <a:off x="1434984" y="7393214"/>
              <a:ext cx="1617775" cy="1617775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9800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64207" lIns="64207" bIns="64207" rIns="6420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3709233" y="2771934"/>
              <a:ext cx="6410754" cy="14472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37"/>
                </a:lnSpc>
              </a:pPr>
              <a:r>
                <a:rPr lang="en-US" sz="3169">
                  <a:solidFill>
                    <a:srgbClr val="000000"/>
                  </a:solidFill>
                  <a:latin typeface="Poppins Ultra-Bold"/>
                </a:rPr>
                <a:t>vamshi Gunda</a:t>
              </a:r>
            </a:p>
            <a:p>
              <a:pPr algn="l">
                <a:lnSpc>
                  <a:spcPts val="4437"/>
                </a:lnSpc>
                <a:spcBef>
                  <a:spcPct val="0"/>
                </a:spcBef>
              </a:pPr>
              <a:r>
                <a:rPr lang="en-US" sz="3169">
                  <a:solidFill>
                    <a:srgbClr val="000000"/>
                  </a:solidFill>
                  <a:latin typeface="Poppins Ultra-Bold"/>
                </a:rPr>
                <a:t>(VU21CSEN0100341)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-3559591" y="747014"/>
            <a:ext cx="7119183" cy="7952647"/>
            <a:chOff x="0" y="0"/>
            <a:chExt cx="9492244" cy="10603529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1111285"/>
              <a:ext cx="9492244" cy="9492244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18919" y="18919"/>
                <a:ext cx="774963" cy="774963"/>
              </a:xfrm>
              <a:custGeom>
                <a:avLst/>
                <a:gdLst/>
                <a:ahLst/>
                <a:cxnLst/>
                <a:rect r="r" b="b" t="t" l="l"/>
                <a:pathLst>
                  <a:path h="774963" w="774963">
                    <a:moveTo>
                      <a:pt x="419777" y="13377"/>
                    </a:moveTo>
                    <a:lnTo>
                      <a:pt x="761585" y="355185"/>
                    </a:lnTo>
                    <a:cubicBezTo>
                      <a:pt x="770150" y="363750"/>
                      <a:pt x="774962" y="375368"/>
                      <a:pt x="774962" y="387481"/>
                    </a:cubicBezTo>
                    <a:cubicBezTo>
                      <a:pt x="774962" y="399594"/>
                      <a:pt x="770150" y="411212"/>
                      <a:pt x="761585" y="419777"/>
                    </a:cubicBezTo>
                    <a:lnTo>
                      <a:pt x="419777" y="761585"/>
                    </a:lnTo>
                    <a:cubicBezTo>
                      <a:pt x="411212" y="770150"/>
                      <a:pt x="399594" y="774962"/>
                      <a:pt x="387481" y="774962"/>
                    </a:cubicBezTo>
                    <a:cubicBezTo>
                      <a:pt x="375368" y="774962"/>
                      <a:pt x="363750" y="770150"/>
                      <a:pt x="355185" y="761585"/>
                    </a:cubicBezTo>
                    <a:lnTo>
                      <a:pt x="13377" y="419777"/>
                    </a:lnTo>
                    <a:cubicBezTo>
                      <a:pt x="4812" y="411212"/>
                      <a:pt x="0" y="399594"/>
                      <a:pt x="0" y="387481"/>
                    </a:cubicBezTo>
                    <a:cubicBezTo>
                      <a:pt x="0" y="375368"/>
                      <a:pt x="4812" y="363750"/>
                      <a:pt x="13377" y="355185"/>
                    </a:cubicBezTo>
                    <a:lnTo>
                      <a:pt x="355185" y="13377"/>
                    </a:lnTo>
                    <a:cubicBezTo>
                      <a:pt x="363750" y="4812"/>
                      <a:pt x="375368" y="0"/>
                      <a:pt x="387481" y="0"/>
                    </a:cubicBezTo>
                    <a:cubicBezTo>
                      <a:pt x="399594" y="0"/>
                      <a:pt x="411212" y="4812"/>
                      <a:pt x="419777" y="13377"/>
                    </a:cubicBezTo>
                    <a:close/>
                  </a:path>
                </a:pathLst>
              </a:custGeom>
              <a:solidFill>
                <a:srgbClr val="D6801C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139700" y="82550"/>
                <a:ext cx="5334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2956687" y="0"/>
              <a:ext cx="3578870" cy="3578870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15531" y="15531"/>
                <a:ext cx="781737" cy="781737"/>
              </a:xfrm>
              <a:custGeom>
                <a:avLst/>
                <a:gdLst/>
                <a:ahLst/>
                <a:cxnLst/>
                <a:rect r="r" b="b" t="t" l="l"/>
                <a:pathLst>
                  <a:path h="781737" w="781737">
                    <a:moveTo>
                      <a:pt x="417383" y="10983"/>
                    </a:moveTo>
                    <a:lnTo>
                      <a:pt x="770755" y="364355"/>
                    </a:lnTo>
                    <a:cubicBezTo>
                      <a:pt x="777787" y="371387"/>
                      <a:pt x="781738" y="380924"/>
                      <a:pt x="781738" y="390869"/>
                    </a:cubicBezTo>
                    <a:cubicBezTo>
                      <a:pt x="781738" y="400814"/>
                      <a:pt x="777787" y="410351"/>
                      <a:pt x="770755" y="417383"/>
                    </a:cubicBezTo>
                    <a:lnTo>
                      <a:pt x="417383" y="770755"/>
                    </a:lnTo>
                    <a:cubicBezTo>
                      <a:pt x="410351" y="777787"/>
                      <a:pt x="400814" y="781738"/>
                      <a:pt x="390869" y="781738"/>
                    </a:cubicBezTo>
                    <a:cubicBezTo>
                      <a:pt x="380924" y="781738"/>
                      <a:pt x="371387" y="777787"/>
                      <a:pt x="364355" y="770755"/>
                    </a:cubicBezTo>
                    <a:lnTo>
                      <a:pt x="10983" y="417383"/>
                    </a:lnTo>
                    <a:cubicBezTo>
                      <a:pt x="3951" y="410351"/>
                      <a:pt x="0" y="400814"/>
                      <a:pt x="0" y="390869"/>
                    </a:cubicBezTo>
                    <a:cubicBezTo>
                      <a:pt x="0" y="380924"/>
                      <a:pt x="3951" y="371387"/>
                      <a:pt x="10983" y="364355"/>
                    </a:cubicBezTo>
                    <a:lnTo>
                      <a:pt x="364355" y="10983"/>
                    </a:lnTo>
                    <a:cubicBezTo>
                      <a:pt x="371387" y="3951"/>
                      <a:pt x="380924" y="0"/>
                      <a:pt x="390869" y="0"/>
                    </a:cubicBezTo>
                    <a:cubicBezTo>
                      <a:pt x="400814" y="0"/>
                      <a:pt x="410351" y="3951"/>
                      <a:pt x="417383" y="10983"/>
                    </a:cubicBezTo>
                    <a:close/>
                  </a:path>
                </a:pathLst>
              </a:custGeom>
              <a:solidFill>
                <a:srgbClr val="F5AF19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139700" y="82550"/>
                <a:ext cx="5334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7193700" y="7432186"/>
              <a:ext cx="1955216" cy="1955216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21728" y="21728"/>
                <a:ext cx="769344" cy="769344"/>
              </a:xfrm>
              <a:custGeom>
                <a:avLst/>
                <a:gdLst/>
                <a:ahLst/>
                <a:cxnLst/>
                <a:rect r="r" b="b" t="t" l="l"/>
                <a:pathLst>
                  <a:path h="769344" w="769344">
                    <a:moveTo>
                      <a:pt x="433203" y="26803"/>
                    </a:moveTo>
                    <a:lnTo>
                      <a:pt x="742541" y="336141"/>
                    </a:lnTo>
                    <a:cubicBezTo>
                      <a:pt x="769344" y="362944"/>
                      <a:pt x="769344" y="406400"/>
                      <a:pt x="742541" y="433203"/>
                    </a:cubicBezTo>
                    <a:lnTo>
                      <a:pt x="433203" y="742541"/>
                    </a:lnTo>
                    <a:cubicBezTo>
                      <a:pt x="406400" y="769344"/>
                      <a:pt x="362944" y="769344"/>
                      <a:pt x="336141" y="742541"/>
                    </a:cubicBezTo>
                    <a:lnTo>
                      <a:pt x="26803" y="433203"/>
                    </a:lnTo>
                    <a:cubicBezTo>
                      <a:pt x="0" y="406400"/>
                      <a:pt x="0" y="362944"/>
                      <a:pt x="26803" y="336141"/>
                    </a:cubicBezTo>
                    <a:lnTo>
                      <a:pt x="336141" y="26803"/>
                    </a:lnTo>
                    <a:cubicBezTo>
                      <a:pt x="362944" y="0"/>
                      <a:pt x="406400" y="0"/>
                      <a:pt x="433203" y="26803"/>
                    </a:cubicBezTo>
                    <a:close/>
                  </a:path>
                </a:pathLst>
              </a:custGeom>
              <a:solidFill>
                <a:srgbClr val="F5AF19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139700" y="82550"/>
                <a:ext cx="5334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59591" y="747014"/>
            <a:ext cx="7119183" cy="7952647"/>
            <a:chOff x="0" y="0"/>
            <a:chExt cx="9492244" cy="1060352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111285"/>
              <a:ext cx="9492244" cy="9492244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18919" y="18919"/>
                <a:ext cx="774963" cy="774963"/>
              </a:xfrm>
              <a:custGeom>
                <a:avLst/>
                <a:gdLst/>
                <a:ahLst/>
                <a:cxnLst/>
                <a:rect r="r" b="b" t="t" l="l"/>
                <a:pathLst>
                  <a:path h="774963" w="774963">
                    <a:moveTo>
                      <a:pt x="419777" y="13377"/>
                    </a:moveTo>
                    <a:lnTo>
                      <a:pt x="761585" y="355185"/>
                    </a:lnTo>
                    <a:cubicBezTo>
                      <a:pt x="770150" y="363750"/>
                      <a:pt x="774962" y="375368"/>
                      <a:pt x="774962" y="387481"/>
                    </a:cubicBezTo>
                    <a:cubicBezTo>
                      <a:pt x="774962" y="399594"/>
                      <a:pt x="770150" y="411212"/>
                      <a:pt x="761585" y="419777"/>
                    </a:cubicBezTo>
                    <a:lnTo>
                      <a:pt x="419777" y="761585"/>
                    </a:lnTo>
                    <a:cubicBezTo>
                      <a:pt x="411212" y="770150"/>
                      <a:pt x="399594" y="774962"/>
                      <a:pt x="387481" y="774962"/>
                    </a:cubicBezTo>
                    <a:cubicBezTo>
                      <a:pt x="375368" y="774962"/>
                      <a:pt x="363750" y="770150"/>
                      <a:pt x="355185" y="761585"/>
                    </a:cubicBezTo>
                    <a:lnTo>
                      <a:pt x="13377" y="419777"/>
                    </a:lnTo>
                    <a:cubicBezTo>
                      <a:pt x="4812" y="411212"/>
                      <a:pt x="0" y="399594"/>
                      <a:pt x="0" y="387481"/>
                    </a:cubicBezTo>
                    <a:cubicBezTo>
                      <a:pt x="0" y="375368"/>
                      <a:pt x="4812" y="363750"/>
                      <a:pt x="13377" y="355185"/>
                    </a:cubicBezTo>
                    <a:lnTo>
                      <a:pt x="355185" y="13377"/>
                    </a:lnTo>
                    <a:cubicBezTo>
                      <a:pt x="363750" y="4812"/>
                      <a:pt x="375368" y="0"/>
                      <a:pt x="387481" y="0"/>
                    </a:cubicBezTo>
                    <a:cubicBezTo>
                      <a:pt x="399594" y="0"/>
                      <a:pt x="411212" y="4812"/>
                      <a:pt x="419777" y="13377"/>
                    </a:cubicBezTo>
                    <a:close/>
                  </a:path>
                </a:pathLst>
              </a:custGeom>
              <a:solidFill>
                <a:srgbClr val="D6801C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139700" y="82550"/>
                <a:ext cx="5334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56687" y="0"/>
              <a:ext cx="3578870" cy="3578870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15531" y="15531"/>
                <a:ext cx="781737" cy="781737"/>
              </a:xfrm>
              <a:custGeom>
                <a:avLst/>
                <a:gdLst/>
                <a:ahLst/>
                <a:cxnLst/>
                <a:rect r="r" b="b" t="t" l="l"/>
                <a:pathLst>
                  <a:path h="781737" w="781737">
                    <a:moveTo>
                      <a:pt x="417383" y="10983"/>
                    </a:moveTo>
                    <a:lnTo>
                      <a:pt x="770755" y="364355"/>
                    </a:lnTo>
                    <a:cubicBezTo>
                      <a:pt x="777787" y="371387"/>
                      <a:pt x="781738" y="380924"/>
                      <a:pt x="781738" y="390869"/>
                    </a:cubicBezTo>
                    <a:cubicBezTo>
                      <a:pt x="781738" y="400814"/>
                      <a:pt x="777787" y="410351"/>
                      <a:pt x="770755" y="417383"/>
                    </a:cubicBezTo>
                    <a:lnTo>
                      <a:pt x="417383" y="770755"/>
                    </a:lnTo>
                    <a:cubicBezTo>
                      <a:pt x="410351" y="777787"/>
                      <a:pt x="400814" y="781738"/>
                      <a:pt x="390869" y="781738"/>
                    </a:cubicBezTo>
                    <a:cubicBezTo>
                      <a:pt x="380924" y="781738"/>
                      <a:pt x="371387" y="777787"/>
                      <a:pt x="364355" y="770755"/>
                    </a:cubicBezTo>
                    <a:lnTo>
                      <a:pt x="10983" y="417383"/>
                    </a:lnTo>
                    <a:cubicBezTo>
                      <a:pt x="3951" y="410351"/>
                      <a:pt x="0" y="400814"/>
                      <a:pt x="0" y="390869"/>
                    </a:cubicBezTo>
                    <a:cubicBezTo>
                      <a:pt x="0" y="380924"/>
                      <a:pt x="3951" y="371387"/>
                      <a:pt x="10983" y="364355"/>
                    </a:cubicBezTo>
                    <a:lnTo>
                      <a:pt x="364355" y="10983"/>
                    </a:lnTo>
                    <a:cubicBezTo>
                      <a:pt x="371387" y="3951"/>
                      <a:pt x="380924" y="0"/>
                      <a:pt x="390869" y="0"/>
                    </a:cubicBezTo>
                    <a:cubicBezTo>
                      <a:pt x="400814" y="0"/>
                      <a:pt x="410351" y="3951"/>
                      <a:pt x="417383" y="10983"/>
                    </a:cubicBezTo>
                    <a:close/>
                  </a:path>
                </a:pathLst>
              </a:custGeom>
              <a:solidFill>
                <a:srgbClr val="F5AF1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139700" y="82550"/>
                <a:ext cx="5334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7193700" y="7432186"/>
              <a:ext cx="1955216" cy="1955216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21728" y="21728"/>
                <a:ext cx="769344" cy="769344"/>
              </a:xfrm>
              <a:custGeom>
                <a:avLst/>
                <a:gdLst/>
                <a:ahLst/>
                <a:cxnLst/>
                <a:rect r="r" b="b" t="t" l="l"/>
                <a:pathLst>
                  <a:path h="769344" w="769344">
                    <a:moveTo>
                      <a:pt x="433203" y="26803"/>
                    </a:moveTo>
                    <a:lnTo>
                      <a:pt x="742541" y="336141"/>
                    </a:lnTo>
                    <a:cubicBezTo>
                      <a:pt x="769344" y="362944"/>
                      <a:pt x="769344" y="406400"/>
                      <a:pt x="742541" y="433203"/>
                    </a:cubicBezTo>
                    <a:lnTo>
                      <a:pt x="433203" y="742541"/>
                    </a:lnTo>
                    <a:cubicBezTo>
                      <a:pt x="406400" y="769344"/>
                      <a:pt x="362944" y="769344"/>
                      <a:pt x="336141" y="742541"/>
                    </a:cubicBezTo>
                    <a:lnTo>
                      <a:pt x="26803" y="433203"/>
                    </a:lnTo>
                    <a:cubicBezTo>
                      <a:pt x="0" y="406400"/>
                      <a:pt x="0" y="362944"/>
                      <a:pt x="26803" y="336141"/>
                    </a:cubicBezTo>
                    <a:lnTo>
                      <a:pt x="336141" y="26803"/>
                    </a:lnTo>
                    <a:cubicBezTo>
                      <a:pt x="362944" y="0"/>
                      <a:pt x="406400" y="0"/>
                      <a:pt x="433203" y="26803"/>
                    </a:cubicBezTo>
                    <a:close/>
                  </a:path>
                </a:pathLst>
              </a:custGeom>
              <a:solidFill>
                <a:srgbClr val="F5AF1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139700" y="82550"/>
                <a:ext cx="5334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0">
            <a:off x="5745960" y="2594986"/>
            <a:ext cx="13583489" cy="1142614"/>
            <a:chOff x="0" y="0"/>
            <a:chExt cx="3049338" cy="25650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49338" cy="256504"/>
            </a:xfrm>
            <a:custGeom>
              <a:avLst/>
              <a:gdLst/>
              <a:ahLst/>
              <a:cxnLst/>
              <a:rect r="r" b="b" t="t" l="l"/>
              <a:pathLst>
                <a:path h="256504" w="3049338">
                  <a:moveTo>
                    <a:pt x="0" y="0"/>
                  </a:moveTo>
                  <a:lnTo>
                    <a:pt x="3049338" y="0"/>
                  </a:lnTo>
                  <a:lnTo>
                    <a:pt x="3049338" y="256504"/>
                  </a:lnTo>
                  <a:lnTo>
                    <a:pt x="0" y="256504"/>
                  </a:lnTo>
                  <a:close/>
                </a:path>
              </a:pathLst>
            </a:custGeom>
            <a:solidFill>
              <a:srgbClr val="D6801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3049338" cy="3136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841340" y="667989"/>
            <a:ext cx="11280075" cy="130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134"/>
              </a:lnSpc>
              <a:spcBef>
                <a:spcPct val="0"/>
              </a:spcBef>
            </a:pPr>
            <a:r>
              <a:rPr lang="en-US" sz="7238">
                <a:solidFill>
                  <a:srgbClr val="D6801C"/>
                </a:solidFill>
                <a:latin typeface="Poppins Ultra-Bold"/>
              </a:rPr>
              <a:t>Vision And Mission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639207" y="2059539"/>
            <a:ext cx="2213507" cy="221350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4395" y="14395"/>
              <a:ext cx="784011" cy="784011"/>
            </a:xfrm>
            <a:custGeom>
              <a:avLst/>
              <a:gdLst/>
              <a:ahLst/>
              <a:cxnLst/>
              <a:rect r="r" b="b" t="t" l="l"/>
              <a:pathLst>
                <a:path h="784011" w="784011">
                  <a:moveTo>
                    <a:pt x="424156" y="17756"/>
                  </a:moveTo>
                  <a:lnTo>
                    <a:pt x="766254" y="359854"/>
                  </a:lnTo>
                  <a:cubicBezTo>
                    <a:pt x="784010" y="377610"/>
                    <a:pt x="784010" y="406400"/>
                    <a:pt x="766254" y="424156"/>
                  </a:cubicBezTo>
                  <a:lnTo>
                    <a:pt x="424156" y="766254"/>
                  </a:lnTo>
                  <a:cubicBezTo>
                    <a:pt x="406400" y="784010"/>
                    <a:pt x="377610" y="784010"/>
                    <a:pt x="359854" y="766254"/>
                  </a:cubicBezTo>
                  <a:lnTo>
                    <a:pt x="17756" y="424156"/>
                  </a:lnTo>
                  <a:cubicBezTo>
                    <a:pt x="0" y="406400"/>
                    <a:pt x="0" y="377610"/>
                    <a:pt x="17756" y="359854"/>
                  </a:cubicBezTo>
                  <a:lnTo>
                    <a:pt x="359854" y="17756"/>
                  </a:lnTo>
                  <a:cubicBezTo>
                    <a:pt x="377610" y="0"/>
                    <a:pt x="406400" y="0"/>
                    <a:pt x="424156" y="17756"/>
                  </a:cubicBezTo>
                  <a:close/>
                </a:path>
              </a:pathLst>
            </a:custGeom>
            <a:solidFill>
              <a:srgbClr val="F5AF1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5238526" y="2502694"/>
            <a:ext cx="1014868" cy="1234906"/>
          </a:xfrm>
          <a:custGeom>
            <a:avLst/>
            <a:gdLst/>
            <a:ahLst/>
            <a:cxnLst/>
            <a:rect r="r" b="b" t="t" l="l"/>
            <a:pathLst>
              <a:path h="1234906" w="1014868">
                <a:moveTo>
                  <a:pt x="0" y="0"/>
                </a:moveTo>
                <a:lnTo>
                  <a:pt x="1014869" y="0"/>
                </a:lnTo>
                <a:lnTo>
                  <a:pt x="1014869" y="1234906"/>
                </a:lnTo>
                <a:lnTo>
                  <a:pt x="0" y="1234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7045361" y="2603157"/>
            <a:ext cx="4436017" cy="973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37"/>
              </a:lnSpc>
              <a:spcBef>
                <a:spcPct val="0"/>
              </a:spcBef>
            </a:pPr>
            <a:r>
              <a:rPr lang="en-US" sz="5455">
                <a:solidFill>
                  <a:srgbClr val="FFFFFF"/>
                </a:solidFill>
                <a:latin typeface="Poppins Medium"/>
              </a:rPr>
              <a:t>Our Vision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4618738" y="4897561"/>
            <a:ext cx="14690243" cy="2213507"/>
            <a:chOff x="0" y="0"/>
            <a:chExt cx="19586991" cy="2951343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1475671" y="713929"/>
              <a:ext cx="18111319" cy="1523485"/>
              <a:chOff x="0" y="0"/>
              <a:chExt cx="3049338" cy="25650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3049338" cy="256504"/>
              </a:xfrm>
              <a:custGeom>
                <a:avLst/>
                <a:gdLst/>
                <a:ahLst/>
                <a:cxnLst/>
                <a:rect r="r" b="b" t="t" l="l"/>
                <a:pathLst>
                  <a:path h="256504" w="3049338">
                    <a:moveTo>
                      <a:pt x="0" y="0"/>
                    </a:moveTo>
                    <a:lnTo>
                      <a:pt x="3049338" y="0"/>
                    </a:lnTo>
                    <a:lnTo>
                      <a:pt x="3049338" y="256504"/>
                    </a:lnTo>
                    <a:lnTo>
                      <a:pt x="0" y="256504"/>
                    </a:lnTo>
                    <a:close/>
                  </a:path>
                </a:pathLst>
              </a:custGeom>
              <a:solidFill>
                <a:srgbClr val="D6801C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57150"/>
                <a:ext cx="3049338" cy="3136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0"/>
              <a:ext cx="2951343" cy="2951343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14395" y="14395"/>
                <a:ext cx="784011" cy="784011"/>
              </a:xfrm>
              <a:custGeom>
                <a:avLst/>
                <a:gdLst/>
                <a:ahLst/>
                <a:cxnLst/>
                <a:rect r="r" b="b" t="t" l="l"/>
                <a:pathLst>
                  <a:path h="784011" w="784011">
                    <a:moveTo>
                      <a:pt x="424156" y="17756"/>
                    </a:moveTo>
                    <a:lnTo>
                      <a:pt x="766254" y="359854"/>
                    </a:lnTo>
                    <a:cubicBezTo>
                      <a:pt x="784010" y="377610"/>
                      <a:pt x="784010" y="406400"/>
                      <a:pt x="766254" y="424156"/>
                    </a:cubicBezTo>
                    <a:lnTo>
                      <a:pt x="424156" y="766254"/>
                    </a:lnTo>
                    <a:cubicBezTo>
                      <a:pt x="406400" y="784010"/>
                      <a:pt x="377610" y="784010"/>
                      <a:pt x="359854" y="766254"/>
                    </a:cubicBezTo>
                    <a:lnTo>
                      <a:pt x="17756" y="424156"/>
                    </a:lnTo>
                    <a:cubicBezTo>
                      <a:pt x="0" y="406400"/>
                      <a:pt x="0" y="377610"/>
                      <a:pt x="17756" y="359854"/>
                    </a:cubicBezTo>
                    <a:lnTo>
                      <a:pt x="359854" y="17756"/>
                    </a:lnTo>
                    <a:cubicBezTo>
                      <a:pt x="377610" y="0"/>
                      <a:pt x="406400" y="0"/>
                      <a:pt x="424156" y="17756"/>
                    </a:cubicBezTo>
                    <a:close/>
                  </a:path>
                </a:pathLst>
              </a:custGeom>
              <a:solidFill>
                <a:srgbClr val="F5AF19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139700" y="82550"/>
                <a:ext cx="5334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951497" y="808320"/>
              <a:ext cx="1048349" cy="1334703"/>
            </a:xfrm>
            <a:custGeom>
              <a:avLst/>
              <a:gdLst/>
              <a:ahLst/>
              <a:cxnLst/>
              <a:rect r="r" b="b" t="t" l="l"/>
              <a:pathLst>
                <a:path h="1334703" w="1048349">
                  <a:moveTo>
                    <a:pt x="0" y="0"/>
                  </a:moveTo>
                  <a:lnTo>
                    <a:pt x="1048349" y="0"/>
                  </a:lnTo>
                  <a:lnTo>
                    <a:pt x="1048349" y="1334703"/>
                  </a:lnTo>
                  <a:lnTo>
                    <a:pt x="0" y="13347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9" id="29"/>
            <p:cNvSpPr txBox="true"/>
            <p:nvPr/>
          </p:nvSpPr>
          <p:spPr>
            <a:xfrm rot="0">
              <a:off x="3208206" y="775624"/>
              <a:ext cx="5914689" cy="12476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7637"/>
                </a:lnSpc>
                <a:spcBef>
                  <a:spcPct val="0"/>
                </a:spcBef>
              </a:pPr>
              <a:r>
                <a:rPr lang="en-US" sz="5455">
                  <a:solidFill>
                    <a:srgbClr val="FFFFFF"/>
                  </a:solidFill>
                  <a:latin typeface="Poppins Medium"/>
                </a:rPr>
                <a:t>Our Mission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045361" y="4054222"/>
            <a:ext cx="9836996" cy="1041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  <a:spcBef>
                <a:spcPct val="0"/>
              </a:spcBef>
            </a:pPr>
            <a:r>
              <a:rPr lang="en-US" sz="1964">
                <a:solidFill>
                  <a:srgbClr val="000000"/>
                </a:solidFill>
                <a:latin typeface="Poppins Medium"/>
              </a:rPr>
              <a:t>To create a vibrant online community where students can easily buy and sell textbooks, fostering a more affordable and sustainable approach to education.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886058" y="7070093"/>
            <a:ext cx="10155603" cy="717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9"/>
              </a:lnSpc>
              <a:spcBef>
                <a:spcPct val="0"/>
              </a:spcBef>
            </a:pPr>
            <a:r>
              <a:rPr lang="en-US" sz="2028">
                <a:solidFill>
                  <a:srgbClr val="000000"/>
                </a:solidFill>
                <a:latin typeface="Poppins Medium"/>
              </a:rPr>
              <a:t>To simplify textbook buying and selling for students, making education more affordable and sustainable.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0351" y="4112111"/>
            <a:ext cx="1156688" cy="1156688"/>
          </a:xfrm>
          <a:custGeom>
            <a:avLst/>
            <a:gdLst/>
            <a:ahLst/>
            <a:cxnLst/>
            <a:rect r="r" b="b" t="t" l="l"/>
            <a:pathLst>
              <a:path h="1156688" w="1156688">
                <a:moveTo>
                  <a:pt x="0" y="0"/>
                </a:moveTo>
                <a:lnTo>
                  <a:pt x="1156688" y="0"/>
                </a:lnTo>
                <a:lnTo>
                  <a:pt x="1156688" y="1156688"/>
                </a:lnTo>
                <a:lnTo>
                  <a:pt x="0" y="1156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9453" y="7504512"/>
            <a:ext cx="918485" cy="918485"/>
          </a:xfrm>
          <a:custGeom>
            <a:avLst/>
            <a:gdLst/>
            <a:ahLst/>
            <a:cxnLst/>
            <a:rect r="r" b="b" t="t" l="l"/>
            <a:pathLst>
              <a:path h="918485" w="918485">
                <a:moveTo>
                  <a:pt x="0" y="0"/>
                </a:moveTo>
                <a:lnTo>
                  <a:pt x="918485" y="0"/>
                </a:lnTo>
                <a:lnTo>
                  <a:pt x="918485" y="918485"/>
                </a:lnTo>
                <a:lnTo>
                  <a:pt x="0" y="91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42563"/>
            <a:ext cx="2611087" cy="9241998"/>
          </a:xfrm>
          <a:custGeom>
            <a:avLst/>
            <a:gdLst/>
            <a:ahLst/>
            <a:cxnLst/>
            <a:rect r="r" b="b" t="t" l="l"/>
            <a:pathLst>
              <a:path h="9241998" w="2611087">
                <a:moveTo>
                  <a:pt x="0" y="0"/>
                </a:moveTo>
                <a:lnTo>
                  <a:pt x="2611087" y="0"/>
                </a:lnTo>
                <a:lnTo>
                  <a:pt x="2611087" y="9241998"/>
                </a:lnTo>
                <a:lnTo>
                  <a:pt x="0" y="92419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878" r="-12957" b="-187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35087" y="784910"/>
            <a:ext cx="11229143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2"/>
              </a:lnSpc>
            </a:pPr>
            <a:r>
              <a:rPr lang="en-US" sz="5835">
                <a:solidFill>
                  <a:srgbClr val="D6801C"/>
                </a:solidFill>
                <a:latin typeface="Poppins Ultra-Bold"/>
              </a:rPr>
              <a:t>complexity understanding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887219" y="2108856"/>
            <a:ext cx="9724881" cy="7675705"/>
            <a:chOff x="0" y="0"/>
            <a:chExt cx="12966507" cy="102342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3421438"/>
              <a:ext cx="1647033" cy="1371529"/>
            </a:xfrm>
            <a:custGeom>
              <a:avLst/>
              <a:gdLst/>
              <a:ahLst/>
              <a:cxnLst/>
              <a:rect r="r" b="b" t="t" l="l"/>
              <a:pathLst>
                <a:path h="1371529" w="1647033">
                  <a:moveTo>
                    <a:pt x="0" y="0"/>
                  </a:moveTo>
                  <a:lnTo>
                    <a:pt x="1647033" y="0"/>
                  </a:lnTo>
                  <a:lnTo>
                    <a:pt x="1647033" y="1371530"/>
                  </a:lnTo>
                  <a:lnTo>
                    <a:pt x="0" y="13715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2299499" y="1453609"/>
              <a:ext cx="8290290" cy="32684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47" indent="-302273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92828"/>
                  </a:solidFill>
                  <a:latin typeface="Poppins Medium"/>
                </a:rPr>
                <a:t>Dynamic DOM Manipulation</a:t>
              </a:r>
            </a:p>
            <a:p>
              <a:pPr algn="l" marL="604547" indent="-302273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92828"/>
                  </a:solidFill>
                  <a:latin typeface="Poppins Medium"/>
                </a:rPr>
                <a:t>Data Persistence with LocalStorage</a:t>
              </a:r>
            </a:p>
            <a:p>
              <a:pPr algn="l" marL="604547" indent="-302273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92828"/>
                  </a:solidFill>
                  <a:latin typeface="Poppins Medium"/>
                </a:rPr>
                <a:t>Event Handling</a:t>
              </a:r>
            </a:p>
            <a:p>
              <a:pPr algn="l" marL="604547" indent="-302273" lvl="1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>
                  <a:solidFill>
                    <a:srgbClr val="292828"/>
                  </a:solidFill>
                  <a:latin typeface="Poppins Medium"/>
                </a:rPr>
                <a:t>UI/UX Considerations</a:t>
              </a:r>
            </a:p>
          </p:txBody>
        </p:sp>
        <p:grpSp>
          <p:nvGrpSpPr>
            <p:cNvPr name="Group 9" id="9"/>
            <p:cNvGrpSpPr/>
            <p:nvPr/>
          </p:nvGrpSpPr>
          <p:grpSpPr>
            <a:xfrm rot="0">
              <a:off x="0" y="0"/>
              <a:ext cx="1484983" cy="148498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980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299499" y="378475"/>
              <a:ext cx="3741010" cy="6518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73"/>
                </a:lnSpc>
                <a:spcBef>
                  <a:spcPct val="0"/>
                </a:spcBef>
              </a:pPr>
              <a:r>
                <a:rPr lang="en-US" sz="2909">
                  <a:solidFill>
                    <a:srgbClr val="D6801C"/>
                  </a:solidFill>
                  <a:latin typeface="Poppins Ultra-Bold"/>
                </a:rPr>
                <a:t>FrontEnd 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162050" y="5579497"/>
              <a:ext cx="1484983" cy="1484983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9800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628039" y="5957973"/>
              <a:ext cx="3412469" cy="6518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73"/>
                </a:lnSpc>
                <a:spcBef>
                  <a:spcPct val="0"/>
                </a:spcBef>
              </a:pPr>
              <a:r>
                <a:rPr lang="en-US" sz="2909">
                  <a:solidFill>
                    <a:srgbClr val="D6801C"/>
                  </a:solidFill>
                  <a:latin typeface="Poppins Ultra-Bold"/>
                </a:rPr>
                <a:t>BackEnd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299499" y="7492407"/>
              <a:ext cx="10667008" cy="2741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35392" indent="-317696" lvl="1">
                <a:lnSpc>
                  <a:spcPts val="4120"/>
                </a:lnSpc>
                <a:buFont typeface="Arial"/>
                <a:buChar char="•"/>
              </a:pPr>
              <a:r>
                <a:rPr lang="en-US" sz="2942">
                  <a:solidFill>
                    <a:srgbClr val="292828"/>
                  </a:solidFill>
                  <a:latin typeface="Poppins Medium"/>
                </a:rPr>
                <a:t>API Integration (Search)</a:t>
              </a:r>
            </a:p>
            <a:p>
              <a:pPr algn="l" marL="635392" indent="-317696" lvl="1">
                <a:lnSpc>
                  <a:spcPts val="4120"/>
                </a:lnSpc>
                <a:buFont typeface="Arial"/>
                <a:buChar char="•"/>
              </a:pPr>
              <a:r>
                <a:rPr lang="en-US" sz="2942">
                  <a:solidFill>
                    <a:srgbClr val="292828"/>
                  </a:solidFill>
                  <a:latin typeface="Poppins Medium"/>
                </a:rPr>
                <a:t>Data Storage (Published Books)</a:t>
              </a:r>
            </a:p>
            <a:p>
              <a:pPr algn="l" marL="635392" indent="-317696" lvl="1">
                <a:lnSpc>
                  <a:spcPts val="4120"/>
                </a:lnSpc>
                <a:buFont typeface="Arial"/>
                <a:buChar char="•"/>
              </a:pPr>
              <a:r>
                <a:rPr lang="en-US" sz="2942">
                  <a:solidFill>
                    <a:srgbClr val="292828"/>
                  </a:solidFill>
                  <a:latin typeface="Poppins Medium"/>
                </a:rPr>
                <a:t>Authentication and Authorization</a:t>
              </a:r>
            </a:p>
            <a:p>
              <a:pPr algn="l" marL="635392" indent="-317696" lvl="1">
                <a:lnSpc>
                  <a:spcPts val="41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942">
                  <a:solidFill>
                    <a:srgbClr val="292828"/>
                  </a:solidFill>
                  <a:latin typeface="Poppins Medium"/>
                </a:rPr>
                <a:t>Payment Processing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0351" y="4112111"/>
            <a:ext cx="1156688" cy="1156688"/>
          </a:xfrm>
          <a:custGeom>
            <a:avLst/>
            <a:gdLst/>
            <a:ahLst/>
            <a:cxnLst/>
            <a:rect r="r" b="b" t="t" l="l"/>
            <a:pathLst>
              <a:path h="1156688" w="1156688">
                <a:moveTo>
                  <a:pt x="0" y="0"/>
                </a:moveTo>
                <a:lnTo>
                  <a:pt x="1156688" y="0"/>
                </a:lnTo>
                <a:lnTo>
                  <a:pt x="1156688" y="1156688"/>
                </a:lnTo>
                <a:lnTo>
                  <a:pt x="0" y="1156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9453" y="7504512"/>
            <a:ext cx="918485" cy="918485"/>
          </a:xfrm>
          <a:custGeom>
            <a:avLst/>
            <a:gdLst/>
            <a:ahLst/>
            <a:cxnLst/>
            <a:rect r="r" b="b" t="t" l="l"/>
            <a:pathLst>
              <a:path h="918485" w="918485">
                <a:moveTo>
                  <a:pt x="0" y="0"/>
                </a:moveTo>
                <a:lnTo>
                  <a:pt x="918485" y="0"/>
                </a:lnTo>
                <a:lnTo>
                  <a:pt x="918485" y="918485"/>
                </a:lnTo>
                <a:lnTo>
                  <a:pt x="0" y="91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26454" y="4293964"/>
            <a:ext cx="1235275" cy="1028647"/>
          </a:xfrm>
          <a:custGeom>
            <a:avLst/>
            <a:gdLst/>
            <a:ahLst/>
            <a:cxnLst/>
            <a:rect r="r" b="b" t="t" l="l"/>
            <a:pathLst>
              <a:path h="1028647" w="1235275">
                <a:moveTo>
                  <a:pt x="0" y="0"/>
                </a:moveTo>
                <a:lnTo>
                  <a:pt x="1235275" y="0"/>
                </a:lnTo>
                <a:lnTo>
                  <a:pt x="1235275" y="1028647"/>
                </a:lnTo>
                <a:lnTo>
                  <a:pt x="0" y="1028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76704" y="2000206"/>
            <a:ext cx="5934776" cy="7450037"/>
          </a:xfrm>
          <a:custGeom>
            <a:avLst/>
            <a:gdLst/>
            <a:ahLst/>
            <a:cxnLst/>
            <a:rect r="r" b="b" t="t" l="l"/>
            <a:pathLst>
              <a:path h="7450037" w="5934776">
                <a:moveTo>
                  <a:pt x="0" y="0"/>
                </a:moveTo>
                <a:lnTo>
                  <a:pt x="5934775" y="0"/>
                </a:lnTo>
                <a:lnTo>
                  <a:pt x="5934775" y="7450037"/>
                </a:lnTo>
                <a:lnTo>
                  <a:pt x="0" y="74500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35087" y="784910"/>
            <a:ext cx="11229143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2"/>
              </a:lnSpc>
            </a:pPr>
            <a:r>
              <a:rPr lang="en-US" sz="5835">
                <a:solidFill>
                  <a:srgbClr val="D6801C"/>
                </a:solidFill>
                <a:latin typeface="Poppins Ultra-Bold"/>
              </a:rPr>
              <a:t>Security Implementation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144000" y="2589677"/>
            <a:ext cx="5979083" cy="1113737"/>
            <a:chOff x="0" y="0"/>
            <a:chExt cx="7972111" cy="1484983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484983" cy="1484983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980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64207" lIns="64207" bIns="64207" rIns="6420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2087571" y="378475"/>
              <a:ext cx="5884540" cy="6518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73"/>
                </a:lnSpc>
                <a:spcBef>
                  <a:spcPct val="0"/>
                </a:spcBef>
              </a:pPr>
              <a:r>
                <a:rPr lang="en-US" sz="2909">
                  <a:solidFill>
                    <a:srgbClr val="000000"/>
                  </a:solidFill>
                  <a:latin typeface="Poppins Ultra-Bold"/>
                </a:rPr>
                <a:t>Cross-Site Scripting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144000" y="4157451"/>
            <a:ext cx="1078800" cy="1113737"/>
            <a:chOff x="0" y="0"/>
            <a:chExt cx="787303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87303" cy="812800"/>
            </a:xfrm>
            <a:custGeom>
              <a:avLst/>
              <a:gdLst/>
              <a:ahLst/>
              <a:cxnLst/>
              <a:rect r="r" b="b" t="t" l="l"/>
              <a:pathLst>
                <a:path h="812800" w="787303">
                  <a:moveTo>
                    <a:pt x="393652" y="0"/>
                  </a:moveTo>
                  <a:cubicBezTo>
                    <a:pt x="176244" y="0"/>
                    <a:pt x="0" y="181951"/>
                    <a:pt x="0" y="406400"/>
                  </a:cubicBezTo>
                  <a:cubicBezTo>
                    <a:pt x="0" y="630849"/>
                    <a:pt x="176244" y="812800"/>
                    <a:pt x="393652" y="812800"/>
                  </a:cubicBezTo>
                  <a:cubicBezTo>
                    <a:pt x="611059" y="812800"/>
                    <a:pt x="787303" y="630849"/>
                    <a:pt x="787303" y="406400"/>
                  </a:cubicBezTo>
                  <a:cubicBezTo>
                    <a:pt x="787303" y="181951"/>
                    <a:pt x="611059" y="0"/>
                    <a:pt x="393652" y="0"/>
                  </a:cubicBezTo>
                  <a:close/>
                </a:path>
              </a:pathLst>
            </a:custGeom>
            <a:solidFill>
              <a:srgbClr val="FE98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3810" y="38100"/>
              <a:ext cx="639684" cy="698500"/>
            </a:xfrm>
            <a:prstGeom prst="rect">
              <a:avLst/>
            </a:prstGeom>
          </p:spPr>
          <p:txBody>
            <a:bodyPr anchor="ctr" rtlCol="false" tIns="64207" lIns="64207" bIns="64207" rIns="6420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709678" y="7671692"/>
            <a:ext cx="5802226" cy="50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3"/>
              </a:lnSpc>
              <a:spcBef>
                <a:spcPct val="0"/>
              </a:spcBef>
            </a:pPr>
            <a:r>
              <a:rPr lang="en-US" sz="2909">
                <a:solidFill>
                  <a:srgbClr val="000000"/>
                </a:solidFill>
                <a:latin typeface="Poppins Ultra-Bold"/>
              </a:rPr>
              <a:t>Local Storage Manipulation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144000" y="5733355"/>
            <a:ext cx="1113737" cy="111373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98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64207" lIns="64207" bIns="64207" rIns="6420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709678" y="5998162"/>
            <a:ext cx="4413405" cy="50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3"/>
              </a:lnSpc>
              <a:spcBef>
                <a:spcPct val="0"/>
              </a:spcBef>
            </a:pPr>
            <a:r>
              <a:rPr lang="en-US" sz="2909">
                <a:solidFill>
                  <a:srgbClr val="000000"/>
                </a:solidFill>
                <a:latin typeface="Poppins Ultra-Bold"/>
              </a:rPr>
              <a:t>Data Validation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144000" y="7406886"/>
            <a:ext cx="1113737" cy="111373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98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64207" lIns="64207" bIns="64207" rIns="6420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709678" y="4484464"/>
            <a:ext cx="4413405" cy="50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3"/>
              </a:lnSpc>
              <a:spcBef>
                <a:spcPct val="0"/>
              </a:spcBef>
            </a:pPr>
            <a:r>
              <a:rPr lang="en-US" sz="2909">
                <a:solidFill>
                  <a:srgbClr val="000000"/>
                </a:solidFill>
                <a:latin typeface="Poppins Ultra-Bold"/>
              </a:rPr>
              <a:t>Third-Party Libraries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0351" y="4112111"/>
            <a:ext cx="1156688" cy="1156688"/>
          </a:xfrm>
          <a:custGeom>
            <a:avLst/>
            <a:gdLst/>
            <a:ahLst/>
            <a:cxnLst/>
            <a:rect r="r" b="b" t="t" l="l"/>
            <a:pathLst>
              <a:path h="1156688" w="1156688">
                <a:moveTo>
                  <a:pt x="0" y="0"/>
                </a:moveTo>
                <a:lnTo>
                  <a:pt x="1156688" y="0"/>
                </a:lnTo>
                <a:lnTo>
                  <a:pt x="1156688" y="1156688"/>
                </a:lnTo>
                <a:lnTo>
                  <a:pt x="0" y="1156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9453" y="7504512"/>
            <a:ext cx="918485" cy="918485"/>
          </a:xfrm>
          <a:custGeom>
            <a:avLst/>
            <a:gdLst/>
            <a:ahLst/>
            <a:cxnLst/>
            <a:rect r="r" b="b" t="t" l="l"/>
            <a:pathLst>
              <a:path h="918485" w="918485">
                <a:moveTo>
                  <a:pt x="0" y="0"/>
                </a:moveTo>
                <a:lnTo>
                  <a:pt x="918485" y="0"/>
                </a:lnTo>
                <a:lnTo>
                  <a:pt x="918485" y="918485"/>
                </a:lnTo>
                <a:lnTo>
                  <a:pt x="0" y="91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26454" y="4293964"/>
            <a:ext cx="1235275" cy="1028647"/>
          </a:xfrm>
          <a:custGeom>
            <a:avLst/>
            <a:gdLst/>
            <a:ahLst/>
            <a:cxnLst/>
            <a:rect r="r" b="b" t="t" l="l"/>
            <a:pathLst>
              <a:path h="1028647" w="1235275">
                <a:moveTo>
                  <a:pt x="0" y="0"/>
                </a:moveTo>
                <a:lnTo>
                  <a:pt x="1235275" y="0"/>
                </a:lnTo>
                <a:lnTo>
                  <a:pt x="1235275" y="1028647"/>
                </a:lnTo>
                <a:lnTo>
                  <a:pt x="0" y="1028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81085" y="2413688"/>
            <a:ext cx="3645369" cy="6441494"/>
          </a:xfrm>
          <a:custGeom>
            <a:avLst/>
            <a:gdLst/>
            <a:ahLst/>
            <a:cxnLst/>
            <a:rect r="r" b="b" t="t" l="l"/>
            <a:pathLst>
              <a:path h="6441494" w="3645369">
                <a:moveTo>
                  <a:pt x="0" y="0"/>
                </a:moveTo>
                <a:lnTo>
                  <a:pt x="3645369" y="0"/>
                </a:lnTo>
                <a:lnTo>
                  <a:pt x="3645369" y="6441495"/>
                </a:lnTo>
                <a:lnTo>
                  <a:pt x="0" y="64414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611" t="0" r="-261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01612" y="4690398"/>
            <a:ext cx="5033690" cy="3953883"/>
          </a:xfrm>
          <a:custGeom>
            <a:avLst/>
            <a:gdLst/>
            <a:ahLst/>
            <a:cxnLst/>
            <a:rect r="r" b="b" t="t" l="l"/>
            <a:pathLst>
              <a:path h="3953883" w="5033690">
                <a:moveTo>
                  <a:pt x="0" y="0"/>
                </a:moveTo>
                <a:lnTo>
                  <a:pt x="5033690" y="0"/>
                </a:lnTo>
                <a:lnTo>
                  <a:pt x="5033690" y="3953883"/>
                </a:lnTo>
                <a:lnTo>
                  <a:pt x="0" y="395388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68" r="0" b="-16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68644" y="9182100"/>
            <a:ext cx="4413405" cy="50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3"/>
              </a:lnSpc>
              <a:spcBef>
                <a:spcPct val="0"/>
              </a:spcBef>
            </a:pPr>
            <a:r>
              <a:rPr lang="en-US" sz="2909">
                <a:solidFill>
                  <a:srgbClr val="000000"/>
                </a:solidFill>
                <a:latin typeface="Poppins Bold"/>
              </a:rPr>
              <a:t>sell funtionality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74323" y="667077"/>
            <a:ext cx="11229143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2"/>
              </a:lnSpc>
            </a:pPr>
            <a:r>
              <a:rPr lang="en-US" sz="5835">
                <a:solidFill>
                  <a:srgbClr val="D6801C"/>
                </a:solidFill>
                <a:latin typeface="Poppins Ultra-Bold"/>
              </a:rPr>
              <a:t>Unit Testing Skill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042373" y="9182100"/>
            <a:ext cx="4413405" cy="50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3"/>
              </a:lnSpc>
              <a:spcBef>
                <a:spcPct val="0"/>
              </a:spcBef>
            </a:pPr>
            <a:r>
              <a:rPr lang="en-US" sz="2909">
                <a:solidFill>
                  <a:srgbClr val="000000"/>
                </a:solidFill>
                <a:latin typeface="Poppins Bold"/>
              </a:rPr>
              <a:t>Buy funtionality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84679" y="2143452"/>
            <a:ext cx="12103321" cy="2059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3"/>
              </a:lnSpc>
              <a:spcBef>
                <a:spcPct val="0"/>
              </a:spcBef>
            </a:pPr>
            <a:r>
              <a:rPr lang="en-US" sz="2909">
                <a:solidFill>
                  <a:srgbClr val="000000"/>
                </a:solidFill>
                <a:latin typeface="Poppins Bold"/>
              </a:rPr>
              <a:t>Buy funtionality : </a:t>
            </a:r>
            <a:r>
              <a:rPr lang="en-US" sz="2909">
                <a:solidFill>
                  <a:srgbClr val="000000"/>
                </a:solidFill>
                <a:latin typeface="Poppins"/>
              </a:rPr>
              <a:t>The "Buy" button empowers students to conveniently purchase textbooks listed by their peers. It's a gateway to affordable course materials, fostering a sharing economy within the campus community.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84679" y="4825100"/>
            <a:ext cx="6296613" cy="3608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  <a:spcBef>
                <a:spcPct val="0"/>
              </a:spcBef>
            </a:pPr>
            <a:r>
              <a:rPr lang="en-US" sz="2914">
                <a:solidFill>
                  <a:srgbClr val="000000"/>
                </a:solidFill>
                <a:latin typeface="Poppins Bold"/>
              </a:rPr>
              <a:t>Sell funtionality :</a:t>
            </a:r>
            <a:r>
              <a:rPr lang="en-US" sz="2914">
                <a:solidFill>
                  <a:srgbClr val="000000"/>
                </a:solidFill>
                <a:latin typeface="Poppins"/>
              </a:rPr>
              <a:t> The "Sell" option provides students with a platform to list their used textbooks for sale. It's a chance to recoup some of their investment while helping fellow students save money on essential course materials.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0351" y="4112111"/>
            <a:ext cx="1156688" cy="1156688"/>
          </a:xfrm>
          <a:custGeom>
            <a:avLst/>
            <a:gdLst/>
            <a:ahLst/>
            <a:cxnLst/>
            <a:rect r="r" b="b" t="t" l="l"/>
            <a:pathLst>
              <a:path h="1156688" w="1156688">
                <a:moveTo>
                  <a:pt x="0" y="0"/>
                </a:moveTo>
                <a:lnTo>
                  <a:pt x="1156688" y="0"/>
                </a:lnTo>
                <a:lnTo>
                  <a:pt x="1156688" y="1156688"/>
                </a:lnTo>
                <a:lnTo>
                  <a:pt x="0" y="1156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9453" y="7504512"/>
            <a:ext cx="918485" cy="918485"/>
          </a:xfrm>
          <a:custGeom>
            <a:avLst/>
            <a:gdLst/>
            <a:ahLst/>
            <a:cxnLst/>
            <a:rect r="r" b="b" t="t" l="l"/>
            <a:pathLst>
              <a:path h="918485" w="918485">
                <a:moveTo>
                  <a:pt x="0" y="0"/>
                </a:moveTo>
                <a:lnTo>
                  <a:pt x="918485" y="0"/>
                </a:lnTo>
                <a:lnTo>
                  <a:pt x="918485" y="918485"/>
                </a:lnTo>
                <a:lnTo>
                  <a:pt x="0" y="91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26454" y="4293964"/>
            <a:ext cx="1235275" cy="1028647"/>
          </a:xfrm>
          <a:custGeom>
            <a:avLst/>
            <a:gdLst/>
            <a:ahLst/>
            <a:cxnLst/>
            <a:rect r="r" b="b" t="t" l="l"/>
            <a:pathLst>
              <a:path h="1028647" w="1235275">
                <a:moveTo>
                  <a:pt x="0" y="0"/>
                </a:moveTo>
                <a:lnTo>
                  <a:pt x="1235275" y="0"/>
                </a:lnTo>
                <a:lnTo>
                  <a:pt x="1235275" y="1028647"/>
                </a:lnTo>
                <a:lnTo>
                  <a:pt x="0" y="1028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4036594" y="8568081"/>
            <a:ext cx="4413405" cy="50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3"/>
              </a:lnSpc>
              <a:spcBef>
                <a:spcPct val="0"/>
              </a:spcBef>
            </a:pPr>
            <a:r>
              <a:rPr lang="en-US" sz="2909">
                <a:solidFill>
                  <a:srgbClr val="000000"/>
                </a:solidFill>
                <a:latin typeface="Poppins Bold"/>
              </a:rPr>
              <a:t>sell funtionality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94979" y="653043"/>
            <a:ext cx="12087505" cy="957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13"/>
              </a:lnSpc>
            </a:pPr>
            <a:r>
              <a:rPr lang="en-US" sz="5927">
                <a:solidFill>
                  <a:srgbClr val="D6801C"/>
                </a:solidFill>
                <a:latin typeface="Poppins Ultra-Bold"/>
              </a:rPr>
              <a:t>Validation and Error Handling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17039" y="2801129"/>
            <a:ext cx="13518241" cy="5718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1605" indent="-350802" lvl="1">
              <a:lnSpc>
                <a:spcPts val="4549"/>
              </a:lnSpc>
              <a:buFont typeface="Arial"/>
              <a:buChar char="•"/>
            </a:pPr>
            <a:r>
              <a:rPr lang="en-US" sz="3249">
                <a:solidFill>
                  <a:srgbClr val="000000"/>
                </a:solidFill>
                <a:latin typeface="Poppins Bold"/>
              </a:rPr>
              <a:t>Preventing crashes: </a:t>
            </a:r>
            <a:r>
              <a:rPr lang="en-US" sz="3249">
                <a:solidFill>
                  <a:srgbClr val="000000"/>
                </a:solidFill>
                <a:latin typeface="Poppins"/>
              </a:rPr>
              <a:t>Your app should gracefully handle unexpected errors, like network issues or invalid user input, so it doesn't break.</a:t>
            </a:r>
          </a:p>
          <a:p>
            <a:pPr algn="l">
              <a:lnSpc>
                <a:spcPts val="4549"/>
              </a:lnSpc>
            </a:pPr>
          </a:p>
          <a:p>
            <a:pPr algn="l" marL="701605" indent="-350802" lvl="1">
              <a:lnSpc>
                <a:spcPts val="4549"/>
              </a:lnSpc>
              <a:buFont typeface="Arial"/>
              <a:buChar char="•"/>
            </a:pPr>
            <a:r>
              <a:rPr lang="en-US" sz="3249">
                <a:solidFill>
                  <a:srgbClr val="000000"/>
                </a:solidFill>
                <a:latin typeface="Poppins Bold"/>
              </a:rPr>
              <a:t>Guiding users:</a:t>
            </a:r>
            <a:r>
              <a:rPr lang="en-US" sz="3249">
                <a:solidFill>
                  <a:srgbClr val="000000"/>
                </a:solidFill>
                <a:latin typeface="Poppins"/>
              </a:rPr>
              <a:t> Clear error messages help users fix mistakes and complete tasks smoothly.</a:t>
            </a:r>
          </a:p>
          <a:p>
            <a:pPr algn="l">
              <a:lnSpc>
                <a:spcPts val="4549"/>
              </a:lnSpc>
            </a:pPr>
          </a:p>
          <a:p>
            <a:pPr algn="l" marL="701605" indent="-350802" lvl="1">
              <a:lnSpc>
                <a:spcPts val="4549"/>
              </a:lnSpc>
              <a:spcBef>
                <a:spcPct val="0"/>
              </a:spcBef>
              <a:buFont typeface="Arial"/>
              <a:buChar char="•"/>
            </a:pPr>
            <a:r>
              <a:rPr lang="en-US" sz="3249">
                <a:solidFill>
                  <a:srgbClr val="000000"/>
                </a:solidFill>
                <a:latin typeface="Poppins Bold"/>
              </a:rPr>
              <a:t>Protecting your data: </a:t>
            </a:r>
            <a:r>
              <a:rPr lang="en-US" sz="3249">
                <a:solidFill>
                  <a:srgbClr val="000000"/>
                </a:solidFill>
                <a:latin typeface="Poppins"/>
              </a:rPr>
              <a:t>Validation ensures that only correct and safe data is stored in your system.</a:t>
            </a:r>
          </a:p>
          <a:p>
            <a:pPr algn="l">
              <a:lnSpc>
                <a:spcPts val="4549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592259" y="8644281"/>
            <a:ext cx="1187194" cy="118719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33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969056" y="-580051"/>
            <a:ext cx="1883841" cy="188384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33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362148" y="8340726"/>
            <a:ext cx="1794303" cy="179430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688887" y="8860143"/>
            <a:ext cx="1187194" cy="1187194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33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910976" y="6776561"/>
            <a:ext cx="1187194" cy="118719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33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-10800000">
            <a:off x="-2196319" y="-1017550"/>
            <a:ext cx="4392637" cy="8785274"/>
          </a:xfrm>
          <a:custGeom>
            <a:avLst/>
            <a:gdLst/>
            <a:ahLst/>
            <a:cxnLst/>
            <a:rect r="r" b="b" t="t" l="l"/>
            <a:pathLst>
              <a:path h="8785274" w="4392637">
                <a:moveTo>
                  <a:pt x="0" y="0"/>
                </a:moveTo>
                <a:lnTo>
                  <a:pt x="4392638" y="0"/>
                </a:lnTo>
                <a:lnTo>
                  <a:pt x="4392638" y="8785274"/>
                </a:lnTo>
                <a:lnTo>
                  <a:pt x="0" y="87852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-1802175" y="2830875"/>
            <a:ext cx="5103504" cy="1499154"/>
          </a:xfrm>
          <a:custGeom>
            <a:avLst/>
            <a:gdLst/>
            <a:ahLst/>
            <a:cxnLst/>
            <a:rect r="r" b="b" t="t" l="l"/>
            <a:pathLst>
              <a:path h="1499154" w="5103504">
                <a:moveTo>
                  <a:pt x="0" y="0"/>
                </a:moveTo>
                <a:lnTo>
                  <a:pt x="5103504" y="0"/>
                </a:lnTo>
                <a:lnTo>
                  <a:pt x="5103504" y="1499154"/>
                </a:lnTo>
                <a:lnTo>
                  <a:pt x="0" y="14991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0351" y="4112111"/>
            <a:ext cx="1156688" cy="1156688"/>
          </a:xfrm>
          <a:custGeom>
            <a:avLst/>
            <a:gdLst/>
            <a:ahLst/>
            <a:cxnLst/>
            <a:rect r="r" b="b" t="t" l="l"/>
            <a:pathLst>
              <a:path h="1156688" w="1156688">
                <a:moveTo>
                  <a:pt x="0" y="0"/>
                </a:moveTo>
                <a:lnTo>
                  <a:pt x="1156688" y="0"/>
                </a:lnTo>
                <a:lnTo>
                  <a:pt x="1156688" y="1156688"/>
                </a:lnTo>
                <a:lnTo>
                  <a:pt x="0" y="1156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9453" y="7504512"/>
            <a:ext cx="918485" cy="918485"/>
          </a:xfrm>
          <a:custGeom>
            <a:avLst/>
            <a:gdLst/>
            <a:ahLst/>
            <a:cxnLst/>
            <a:rect r="r" b="b" t="t" l="l"/>
            <a:pathLst>
              <a:path h="918485" w="918485">
                <a:moveTo>
                  <a:pt x="0" y="0"/>
                </a:moveTo>
                <a:lnTo>
                  <a:pt x="918485" y="0"/>
                </a:lnTo>
                <a:lnTo>
                  <a:pt x="918485" y="918485"/>
                </a:lnTo>
                <a:lnTo>
                  <a:pt x="0" y="91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26454" y="4293964"/>
            <a:ext cx="1235275" cy="1028647"/>
          </a:xfrm>
          <a:custGeom>
            <a:avLst/>
            <a:gdLst/>
            <a:ahLst/>
            <a:cxnLst/>
            <a:rect r="r" b="b" t="t" l="l"/>
            <a:pathLst>
              <a:path h="1028647" w="1235275">
                <a:moveTo>
                  <a:pt x="0" y="0"/>
                </a:moveTo>
                <a:lnTo>
                  <a:pt x="1235275" y="0"/>
                </a:lnTo>
                <a:lnTo>
                  <a:pt x="1235275" y="1028647"/>
                </a:lnTo>
                <a:lnTo>
                  <a:pt x="0" y="1028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4036594" y="8568081"/>
            <a:ext cx="4413405" cy="50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3"/>
              </a:lnSpc>
              <a:spcBef>
                <a:spcPct val="0"/>
              </a:spcBef>
            </a:pPr>
            <a:r>
              <a:rPr lang="en-US" sz="2909">
                <a:solidFill>
                  <a:srgbClr val="000000"/>
                </a:solidFill>
                <a:latin typeface="Poppins Bold"/>
              </a:rPr>
              <a:t>sell funtionality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94979" y="842243"/>
            <a:ext cx="12087505" cy="957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13"/>
              </a:lnSpc>
            </a:pPr>
            <a:r>
              <a:rPr lang="en-US" sz="5927">
                <a:solidFill>
                  <a:srgbClr val="D6801C"/>
                </a:solidFill>
                <a:latin typeface="Poppins Ultra-Bold"/>
              </a:rPr>
              <a:t>Validation and Error Handling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52376" y="2427901"/>
            <a:ext cx="14748430" cy="5740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8135" indent="-254068" lvl="1">
              <a:lnSpc>
                <a:spcPts val="3294"/>
              </a:lnSpc>
              <a:buFont typeface="Arial"/>
              <a:buChar char="•"/>
            </a:pPr>
            <a:r>
              <a:rPr lang="en-US" sz="2353">
                <a:solidFill>
                  <a:srgbClr val="000000"/>
                </a:solidFill>
                <a:latin typeface="Poppins Bold"/>
              </a:rPr>
              <a:t>API Integration (Search): </a:t>
            </a:r>
            <a:r>
              <a:rPr lang="en-US" sz="2353">
                <a:solidFill>
                  <a:srgbClr val="000000"/>
                </a:solidFill>
                <a:latin typeface="Poppins"/>
              </a:rPr>
              <a:t>The project demonstrates the ability to integrate with external APIs (e.g., the book search API) to fetch and display relevant data, enhancing the functionality of the application.</a:t>
            </a:r>
          </a:p>
          <a:p>
            <a:pPr algn="l" marL="508135" indent="-254068" lvl="1">
              <a:lnSpc>
                <a:spcPts val="3294"/>
              </a:lnSpc>
              <a:buFont typeface="Arial"/>
              <a:buChar char="•"/>
            </a:pPr>
            <a:r>
              <a:rPr lang="en-US" sz="2353">
                <a:solidFill>
                  <a:srgbClr val="000000"/>
                </a:solidFill>
                <a:latin typeface="Poppins Bold"/>
              </a:rPr>
              <a:t>LocalStorage Integration: </a:t>
            </a:r>
            <a:r>
              <a:rPr lang="en-US" sz="2353">
                <a:solidFill>
                  <a:srgbClr val="000000"/>
                </a:solidFill>
                <a:latin typeface="Poppins"/>
              </a:rPr>
              <a:t>The use of localStorage showcases the ability to integrate browser storage mechanisms to persist data locally, providing a seamless user experience even when the user refreshes or closes the page.</a:t>
            </a:r>
          </a:p>
          <a:p>
            <a:pPr algn="l" marL="508135" indent="-254068" lvl="1">
              <a:lnSpc>
                <a:spcPts val="3294"/>
              </a:lnSpc>
              <a:buFont typeface="Arial"/>
              <a:buChar char="•"/>
            </a:pPr>
            <a:r>
              <a:rPr lang="en-US" sz="2353">
                <a:solidFill>
                  <a:srgbClr val="000000"/>
                </a:solidFill>
                <a:latin typeface="Poppins Bold"/>
              </a:rPr>
              <a:t>UI/UX Integration: </a:t>
            </a:r>
            <a:r>
              <a:rPr lang="en-US" sz="2353">
                <a:solidFill>
                  <a:srgbClr val="000000"/>
                </a:solidFill>
                <a:latin typeface="Poppins"/>
              </a:rPr>
              <a:t>The project combines multiple user interface elements (search bar, buttons, forms, book listings) and user interactions (searching, selling, buying) into a cohesive user experience. This demonstrates a strong understanding of how different components work together to create a functional and user-friendly application.</a:t>
            </a:r>
          </a:p>
          <a:p>
            <a:pPr algn="l" marL="508135" indent="-254068" lvl="1">
              <a:lnSpc>
                <a:spcPts val="3294"/>
              </a:lnSpc>
              <a:buFont typeface="Arial"/>
              <a:buChar char="•"/>
            </a:pPr>
            <a:r>
              <a:rPr lang="en-US" sz="2353">
                <a:solidFill>
                  <a:srgbClr val="000000"/>
                </a:solidFill>
                <a:latin typeface="Poppins Bold"/>
              </a:rPr>
              <a:t>Event Handling Integration: </a:t>
            </a:r>
            <a:r>
              <a:rPr lang="en-US" sz="2353">
                <a:solidFill>
                  <a:srgbClr val="000000"/>
                </a:solidFill>
                <a:latin typeface="Poppins"/>
              </a:rPr>
              <a:t>The script includes multiple event listeners for different elements (search input, buttons, forms), highlighting the ability to integrate various user interactions and respond appropriately to them, creating a dynamic and interactive web application.</a:t>
            </a:r>
          </a:p>
          <a:p>
            <a:pPr algn="l">
              <a:lnSpc>
                <a:spcPts val="3294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592259" y="8644281"/>
            <a:ext cx="1187194" cy="118719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33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969056" y="-580051"/>
            <a:ext cx="1883841" cy="188384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33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362148" y="8340726"/>
            <a:ext cx="1794303" cy="179430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688887" y="8860143"/>
            <a:ext cx="1187194" cy="1187194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33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100806" y="6981652"/>
            <a:ext cx="1187194" cy="118719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33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-10800000">
            <a:off x="-2196319" y="-1017550"/>
            <a:ext cx="4392637" cy="8785274"/>
          </a:xfrm>
          <a:custGeom>
            <a:avLst/>
            <a:gdLst/>
            <a:ahLst/>
            <a:cxnLst/>
            <a:rect r="r" b="b" t="t" l="l"/>
            <a:pathLst>
              <a:path h="8785274" w="4392637">
                <a:moveTo>
                  <a:pt x="0" y="0"/>
                </a:moveTo>
                <a:lnTo>
                  <a:pt x="4392638" y="0"/>
                </a:lnTo>
                <a:lnTo>
                  <a:pt x="4392638" y="8785274"/>
                </a:lnTo>
                <a:lnTo>
                  <a:pt x="0" y="87852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36677" y="5047443"/>
            <a:ext cx="9897851" cy="1115758"/>
          </a:xfrm>
          <a:custGeom>
            <a:avLst/>
            <a:gdLst/>
            <a:ahLst/>
            <a:cxnLst/>
            <a:rect r="r" b="b" t="t" l="l"/>
            <a:pathLst>
              <a:path h="1115758" w="9897851">
                <a:moveTo>
                  <a:pt x="0" y="0"/>
                </a:moveTo>
                <a:lnTo>
                  <a:pt x="9897851" y="0"/>
                </a:lnTo>
                <a:lnTo>
                  <a:pt x="9897851" y="1115758"/>
                </a:lnTo>
                <a:lnTo>
                  <a:pt x="0" y="1115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20327" y="3507715"/>
            <a:ext cx="5970332" cy="1313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839"/>
              </a:lnSpc>
            </a:pPr>
            <a:r>
              <a:rPr lang="en-US" sz="8199">
                <a:solidFill>
                  <a:srgbClr val="000000"/>
                </a:solidFill>
                <a:latin typeface="Poppins Bold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208512" y="5279652"/>
            <a:ext cx="5989652" cy="676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147"/>
              </a:lnSpc>
            </a:pPr>
            <a:r>
              <a:rPr lang="en-US" sz="4289">
                <a:solidFill>
                  <a:srgbClr val="FFFFFF"/>
                </a:solidFill>
                <a:latin typeface="Poppins Semi-Bold"/>
              </a:rPr>
              <a:t>For Your Attention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434838" y="7932489"/>
            <a:ext cx="6440727" cy="891690"/>
            <a:chOff x="0" y="0"/>
            <a:chExt cx="8587635" cy="11889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401308" y="0"/>
              <a:ext cx="1186327" cy="1186327"/>
            </a:xfrm>
            <a:custGeom>
              <a:avLst/>
              <a:gdLst/>
              <a:ahLst/>
              <a:cxnLst/>
              <a:rect r="r" b="b" t="t" l="l"/>
              <a:pathLst>
                <a:path h="1186327" w="1186327">
                  <a:moveTo>
                    <a:pt x="0" y="0"/>
                  </a:moveTo>
                  <a:lnTo>
                    <a:pt x="1186327" y="0"/>
                  </a:lnTo>
                  <a:lnTo>
                    <a:pt x="1186327" y="1186327"/>
                  </a:lnTo>
                  <a:lnTo>
                    <a:pt x="0" y="1186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577516"/>
              <a:ext cx="7124501" cy="6114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08"/>
                </a:lnSpc>
              </a:pPr>
              <a:r>
                <a:rPr lang="en-US" sz="2990" u="sng">
                  <a:solidFill>
                    <a:srgbClr val="000000"/>
                  </a:solidFill>
                  <a:latin typeface="Poppins Semi-Bold"/>
                  <a:hlinkClick r:id="rId6" tooltip="http://gitamhackthon.ccbp.tech"/>
                </a:rPr>
                <a:t>gitamhackthon.ccbp.tech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867169" y="96626"/>
              <a:ext cx="5257332" cy="376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119"/>
                </a:lnSpc>
              </a:pPr>
              <a:r>
                <a:rPr lang="en-US" sz="1859">
                  <a:solidFill>
                    <a:srgbClr val="000000"/>
                  </a:solidFill>
                  <a:latin typeface="Poppins"/>
                </a:rPr>
                <a:t>Visit Our Website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-897152"/>
            <a:ext cx="9837075" cy="12818734"/>
            <a:chOff x="0" y="0"/>
            <a:chExt cx="13116100" cy="17091645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1318517" y="3539517"/>
              <a:ext cx="9089574" cy="9089574"/>
              <a:chOff x="0" y="0"/>
              <a:chExt cx="837653" cy="83765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37653" cy="837653"/>
              </a:xfrm>
              <a:custGeom>
                <a:avLst/>
                <a:gdLst/>
                <a:ahLst/>
                <a:cxnLst/>
                <a:rect r="r" b="b" t="t" l="l"/>
                <a:pathLst>
                  <a:path h="837653" w="837653">
                    <a:moveTo>
                      <a:pt x="418826" y="0"/>
                    </a:moveTo>
                    <a:cubicBezTo>
                      <a:pt x="187515" y="0"/>
                      <a:pt x="0" y="187515"/>
                      <a:pt x="0" y="418826"/>
                    </a:cubicBezTo>
                    <a:cubicBezTo>
                      <a:pt x="0" y="650138"/>
                      <a:pt x="187515" y="837653"/>
                      <a:pt x="418826" y="837653"/>
                    </a:cubicBezTo>
                    <a:cubicBezTo>
                      <a:pt x="650138" y="837653"/>
                      <a:pt x="837653" y="650138"/>
                      <a:pt x="837653" y="418826"/>
                    </a:cubicBezTo>
                    <a:cubicBezTo>
                      <a:pt x="837653" y="187515"/>
                      <a:pt x="650138" y="0"/>
                      <a:pt x="418826" y="0"/>
                    </a:cubicBezTo>
                    <a:close/>
                  </a:path>
                </a:pathLst>
              </a:custGeom>
              <a:solidFill>
                <a:srgbClr val="F5AF19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8530" y="21380"/>
                <a:ext cx="680593" cy="7377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1716373" y="3937372"/>
              <a:ext cx="8293864" cy="8293864"/>
            </a:xfrm>
            <a:custGeom>
              <a:avLst/>
              <a:gdLst/>
              <a:ahLst/>
              <a:cxnLst/>
              <a:rect r="r" b="b" t="t" l="l"/>
              <a:pathLst>
                <a:path h="8293864" w="8293864">
                  <a:moveTo>
                    <a:pt x="0" y="0"/>
                  </a:moveTo>
                  <a:lnTo>
                    <a:pt x="8293863" y="0"/>
                  </a:lnTo>
                  <a:lnTo>
                    <a:pt x="8293863" y="8293864"/>
                  </a:lnTo>
                  <a:lnTo>
                    <a:pt x="0" y="8293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949450" y="4047373"/>
              <a:ext cx="8073862" cy="8073862"/>
            </a:xfrm>
            <a:custGeom>
              <a:avLst/>
              <a:gdLst/>
              <a:ahLst/>
              <a:cxnLst/>
              <a:rect r="r" b="b" t="t" l="l"/>
              <a:pathLst>
                <a:path h="8073862" w="8073862">
                  <a:moveTo>
                    <a:pt x="0" y="0"/>
                  </a:moveTo>
                  <a:lnTo>
                    <a:pt x="8073861" y="0"/>
                  </a:lnTo>
                  <a:lnTo>
                    <a:pt x="8073861" y="8073862"/>
                  </a:lnTo>
                  <a:lnTo>
                    <a:pt x="0" y="80738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2026430" y="4395755"/>
              <a:ext cx="7741169" cy="7377099"/>
              <a:chOff x="0" y="0"/>
              <a:chExt cx="852913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5291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52913">
                    <a:moveTo>
                      <a:pt x="426456" y="0"/>
                    </a:moveTo>
                    <a:cubicBezTo>
                      <a:pt x="190931" y="0"/>
                      <a:pt x="0" y="181951"/>
                      <a:pt x="0" y="406400"/>
                    </a:cubicBezTo>
                    <a:cubicBezTo>
                      <a:pt x="0" y="630849"/>
                      <a:pt x="190931" y="812800"/>
                      <a:pt x="426456" y="812800"/>
                    </a:cubicBezTo>
                    <a:cubicBezTo>
                      <a:pt x="661982" y="812800"/>
                      <a:pt x="852913" y="630849"/>
                      <a:pt x="852913" y="406400"/>
                    </a:cubicBezTo>
                    <a:cubicBezTo>
                      <a:pt x="852913" y="181951"/>
                      <a:pt x="661982" y="0"/>
                      <a:pt x="426456" y="0"/>
                    </a:cubicBezTo>
                    <a:close/>
                  </a:path>
                </a:pathLst>
              </a:custGeom>
              <a:solidFill>
                <a:srgbClr val="FFBC0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9961" y="19050"/>
                <a:ext cx="692992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-10800000">
              <a:off x="5863304" y="2197353"/>
              <a:ext cx="5856849" cy="11713699"/>
            </a:xfrm>
            <a:custGeom>
              <a:avLst/>
              <a:gdLst/>
              <a:ahLst/>
              <a:cxnLst/>
              <a:rect r="r" b="b" t="t" l="l"/>
              <a:pathLst>
                <a:path h="11713699" w="5856849">
                  <a:moveTo>
                    <a:pt x="0" y="0"/>
                  </a:moveTo>
                  <a:lnTo>
                    <a:pt x="5856850" y="0"/>
                  </a:lnTo>
                  <a:lnTo>
                    <a:pt x="5856850" y="11713699"/>
                  </a:lnTo>
                  <a:lnTo>
                    <a:pt x="0" y="117136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-5400000">
              <a:off x="-2402900" y="7054766"/>
              <a:ext cx="6804672" cy="1998873"/>
            </a:xfrm>
            <a:custGeom>
              <a:avLst/>
              <a:gdLst/>
              <a:ahLst/>
              <a:cxnLst/>
              <a:rect r="r" b="b" t="t" l="l"/>
              <a:pathLst>
                <a:path h="1998873" w="6804672">
                  <a:moveTo>
                    <a:pt x="0" y="0"/>
                  </a:moveTo>
                  <a:lnTo>
                    <a:pt x="6804672" y="0"/>
                  </a:lnTo>
                  <a:lnTo>
                    <a:pt x="6804672" y="1998872"/>
                  </a:lnTo>
                  <a:lnTo>
                    <a:pt x="0" y="1998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0" id="20"/>
            <p:cNvGrpSpPr/>
            <p:nvPr/>
          </p:nvGrpSpPr>
          <p:grpSpPr>
            <a:xfrm rot="0">
              <a:off x="1738401" y="4333734"/>
              <a:ext cx="576059" cy="576059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5AF19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1661420" y="11138407"/>
              <a:ext cx="576059" cy="576059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5AF19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138436" y="13315656"/>
              <a:ext cx="3775990" cy="3775990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37335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2430852" y="1776339"/>
              <a:ext cx="1582925" cy="1582925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37335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10023311" y="12811247"/>
              <a:ext cx="1400770" cy="1400770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37335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10723696" y="0"/>
              <a:ext cx="2392404" cy="2392404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BC00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</a:pPr>
              </a:p>
            </p:txBody>
          </p:sp>
        </p:grpSp>
        <p:grpSp>
          <p:nvGrpSpPr>
            <p:cNvPr name="Group 38" id="38"/>
            <p:cNvGrpSpPr>
              <a:grpSpLocks noChangeAspect="true"/>
            </p:cNvGrpSpPr>
            <p:nvPr/>
          </p:nvGrpSpPr>
          <p:grpSpPr>
            <a:xfrm rot="0">
              <a:off x="2542310" y="4733208"/>
              <a:ext cx="6641989" cy="6641989"/>
              <a:chOff x="0" y="0"/>
              <a:chExt cx="6350889" cy="6350889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63500" y="63500"/>
                <a:ext cx="6223889" cy="6223762"/>
              </a:xfrm>
              <a:custGeom>
                <a:avLst/>
                <a:gdLst/>
                <a:ahLst/>
                <a:cxnLst/>
                <a:rect r="r" b="b" t="t" l="l"/>
                <a:pathLst>
                  <a:path h="6223762" w="6223889">
                    <a:moveTo>
                      <a:pt x="6223889" y="3111881"/>
                    </a:moveTo>
                    <a:cubicBezTo>
                      <a:pt x="6223889" y="4830572"/>
                      <a:pt x="4830572" y="6223762"/>
                      <a:pt x="3112008" y="6223762"/>
                    </a:cubicBezTo>
                    <a:cubicBezTo>
                      <a:pt x="1393444" y="6223762"/>
                      <a:pt x="0" y="4830572"/>
                      <a:pt x="0" y="3111881"/>
                    </a:cubicBezTo>
                    <a:cubicBezTo>
                      <a:pt x="0" y="1393190"/>
                      <a:pt x="1393317" y="0"/>
                      <a:pt x="3111881" y="0"/>
                    </a:cubicBezTo>
                    <a:cubicBezTo>
                      <a:pt x="4830445" y="0"/>
                      <a:pt x="6223889" y="1393317"/>
                      <a:pt x="6223889" y="3111881"/>
                    </a:cubicBezTo>
                    <a:close/>
                  </a:path>
                </a:pathLst>
              </a:custGeom>
              <a:blipFill>
                <a:blip r:embed="rId13"/>
                <a:stretch>
                  <a:fillRect l="-24894" t="0" r="-24894" b="0"/>
                </a:stretch>
              </a:blipFill>
            </p:spPr>
          </p:sp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6350889" cy="6350762"/>
              </a:xfrm>
              <a:custGeom>
                <a:avLst/>
                <a:gdLst/>
                <a:ahLst/>
                <a:cxnLst/>
                <a:rect r="r" b="b" t="t" l="l"/>
                <a:pathLst>
                  <a:path h="6350762" w="6350889">
                    <a:moveTo>
                      <a:pt x="6350889" y="3175381"/>
                    </a:moveTo>
                    <a:cubicBezTo>
                      <a:pt x="6350889" y="4023614"/>
                      <a:pt x="6020562" y="4821047"/>
                      <a:pt x="5420868" y="5420741"/>
                    </a:cubicBezTo>
                    <a:cubicBezTo>
                      <a:pt x="4821174" y="6020436"/>
                      <a:pt x="4023741" y="6350762"/>
                      <a:pt x="3175508" y="6350762"/>
                    </a:cubicBezTo>
                    <a:cubicBezTo>
                      <a:pt x="2327275" y="6350762"/>
                      <a:pt x="1529842" y="6020435"/>
                      <a:pt x="930148" y="5420741"/>
                    </a:cubicBezTo>
                    <a:cubicBezTo>
                      <a:pt x="330327" y="4821047"/>
                      <a:pt x="0" y="4023614"/>
                      <a:pt x="0" y="3175381"/>
                    </a:cubicBezTo>
                    <a:cubicBezTo>
                      <a:pt x="0" y="2327148"/>
                      <a:pt x="330327" y="1529715"/>
                      <a:pt x="930021" y="930021"/>
                    </a:cubicBezTo>
                    <a:cubicBezTo>
                      <a:pt x="1529715" y="330327"/>
                      <a:pt x="2327275" y="0"/>
                      <a:pt x="3175381" y="0"/>
                    </a:cubicBezTo>
                    <a:cubicBezTo>
                      <a:pt x="4023614" y="0"/>
                      <a:pt x="4821047" y="330327"/>
                      <a:pt x="5420741" y="930021"/>
                    </a:cubicBezTo>
                    <a:cubicBezTo>
                      <a:pt x="6020562" y="1529842"/>
                      <a:pt x="6350889" y="2327275"/>
                      <a:pt x="6350889" y="3175381"/>
                    </a:cubicBezTo>
                    <a:close/>
                  </a:path>
                </a:pathLst>
              </a:custGeom>
              <a:blipFill>
                <a:blip r:embed="rId14"/>
                <a:stretch>
                  <a:fillRect l="-30" t="0" r="-30" b="0"/>
                </a:stretch>
              </a:blipFill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DAGGUjc_Tww</dc:identifier>
  <dcterms:modified xsi:type="dcterms:W3CDTF">2011-08-01T06:04:30Z</dcterms:modified>
  <cp:revision>1</cp:revision>
  <dc:title>gITAMhACKthon</dc:title>
</cp:coreProperties>
</file>