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Poppins Bold" charset="1" panose="00000800000000000000"/>
      <p:regular r:id="rId18"/>
    </p:embeddedFont>
    <p:embeddedFont>
      <p:font typeface="Poppins Semi-Bold" charset="1" panose="00000700000000000000"/>
      <p:regular r:id="rId19"/>
    </p:embeddedFont>
    <p:embeddedFont>
      <p:font typeface="Poppins" charset="1" panose="00000500000000000000"/>
      <p:regular r:id="rId20"/>
    </p:embeddedFont>
    <p:embeddedFont>
      <p:font typeface="Poppins Ultra-Bold" charset="1" panose="00000900000000000000"/>
      <p:regular r:id="rId21"/>
    </p:embeddedFont>
    <p:embeddedFont>
      <p:font typeface="Poppins Medium" charset="1" panose="000006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jpe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7.png" Type="http://schemas.openxmlformats.org/officeDocument/2006/relationships/image"/><Relationship Id="rId12" Target="../media/image8.svg" Type="http://schemas.openxmlformats.org/officeDocument/2006/relationships/image"/><Relationship Id="rId13" Target="../media/image9.jpeg" Type="http://schemas.openxmlformats.org/officeDocument/2006/relationships/image"/><Relationship Id="rId14"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http://hackthaon2vvv.ccbp.tech" TargetMode="External" Type="http://schemas.openxmlformats.org/officeDocument/2006/relationships/hyperlink"/><Relationship Id="rId7" Target="../media/image3.png" Type="http://schemas.openxmlformats.org/officeDocument/2006/relationships/image"/><Relationship Id="rId8" Target="../media/image4.svg" Type="http://schemas.openxmlformats.org/officeDocument/2006/relationships/image"/><Relationship Id="rId9"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2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25.png" Type="http://schemas.openxmlformats.org/officeDocument/2006/relationships/image"/><Relationship Id="rId9" Target="../media/image2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25.png" Type="http://schemas.openxmlformats.org/officeDocument/2006/relationships/image"/><Relationship Id="rId9" Target="../media/image2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25.pn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28.png" Type="http://schemas.openxmlformats.org/officeDocument/2006/relationships/image"/><Relationship Id="rId9" Target="../media/image2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148493" y="5716151"/>
            <a:ext cx="9897851" cy="1115758"/>
          </a:xfrm>
          <a:custGeom>
            <a:avLst/>
            <a:gdLst/>
            <a:ahLst/>
            <a:cxnLst/>
            <a:rect r="r" b="b" t="t" l="l"/>
            <a:pathLst>
              <a:path h="1115758" w="9897851">
                <a:moveTo>
                  <a:pt x="0" y="0"/>
                </a:moveTo>
                <a:lnTo>
                  <a:pt x="9897851" y="0"/>
                </a:lnTo>
                <a:lnTo>
                  <a:pt x="9897851" y="1115757"/>
                </a:lnTo>
                <a:lnTo>
                  <a:pt x="0" y="11157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88888" y="1757486"/>
            <a:ext cx="6817181" cy="6817181"/>
            <a:chOff x="0" y="0"/>
            <a:chExt cx="837653" cy="837653"/>
          </a:xfrm>
        </p:grpSpPr>
        <p:sp>
          <p:nvSpPr>
            <p:cNvPr name="Freeform 4" id="4"/>
            <p:cNvSpPr/>
            <p:nvPr/>
          </p:nvSpPr>
          <p:spPr>
            <a:xfrm flipH="false" flipV="false" rot="0">
              <a:off x="0" y="0"/>
              <a:ext cx="837653" cy="837653"/>
            </a:xfrm>
            <a:custGeom>
              <a:avLst/>
              <a:gdLst/>
              <a:ahLst/>
              <a:cxnLst/>
              <a:rect r="r" b="b" t="t" l="l"/>
              <a:pathLst>
                <a:path h="837653" w="837653">
                  <a:moveTo>
                    <a:pt x="418826" y="0"/>
                  </a:moveTo>
                  <a:cubicBezTo>
                    <a:pt x="187515" y="0"/>
                    <a:pt x="0" y="187515"/>
                    <a:pt x="0" y="418826"/>
                  </a:cubicBezTo>
                  <a:cubicBezTo>
                    <a:pt x="0" y="650138"/>
                    <a:pt x="187515" y="837653"/>
                    <a:pt x="418826" y="837653"/>
                  </a:cubicBezTo>
                  <a:cubicBezTo>
                    <a:pt x="650138" y="837653"/>
                    <a:pt x="837653" y="650138"/>
                    <a:pt x="837653" y="418826"/>
                  </a:cubicBezTo>
                  <a:cubicBezTo>
                    <a:pt x="837653" y="187515"/>
                    <a:pt x="650138" y="0"/>
                    <a:pt x="418826" y="0"/>
                  </a:cubicBezTo>
                  <a:close/>
                </a:path>
              </a:pathLst>
            </a:custGeom>
            <a:solidFill>
              <a:srgbClr val="F5AF19"/>
            </a:solidFill>
          </p:spPr>
        </p:sp>
        <p:sp>
          <p:nvSpPr>
            <p:cNvPr name="TextBox 5" id="5"/>
            <p:cNvSpPr txBox="true"/>
            <p:nvPr/>
          </p:nvSpPr>
          <p:spPr>
            <a:xfrm>
              <a:off x="78530" y="21380"/>
              <a:ext cx="680593" cy="73774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287279" y="2055878"/>
            <a:ext cx="6220398" cy="6220398"/>
          </a:xfrm>
          <a:custGeom>
            <a:avLst/>
            <a:gdLst/>
            <a:ahLst/>
            <a:cxnLst/>
            <a:rect r="r" b="b" t="t" l="l"/>
            <a:pathLst>
              <a:path h="6220398" w="6220398">
                <a:moveTo>
                  <a:pt x="0" y="0"/>
                </a:moveTo>
                <a:lnTo>
                  <a:pt x="6220398" y="0"/>
                </a:lnTo>
                <a:lnTo>
                  <a:pt x="6220398" y="6220397"/>
                </a:lnTo>
                <a:lnTo>
                  <a:pt x="0" y="6220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62087" y="2138378"/>
            <a:ext cx="6055396" cy="6055396"/>
          </a:xfrm>
          <a:custGeom>
            <a:avLst/>
            <a:gdLst/>
            <a:ahLst/>
            <a:cxnLst/>
            <a:rect r="r" b="b" t="t" l="l"/>
            <a:pathLst>
              <a:path h="6055396" w="6055396">
                <a:moveTo>
                  <a:pt x="0" y="0"/>
                </a:moveTo>
                <a:lnTo>
                  <a:pt x="6055397" y="0"/>
                </a:lnTo>
                <a:lnTo>
                  <a:pt x="6055397" y="6055397"/>
                </a:lnTo>
                <a:lnTo>
                  <a:pt x="0" y="6055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519823" y="2399664"/>
            <a:ext cx="5805876" cy="5532824"/>
            <a:chOff x="0" y="0"/>
            <a:chExt cx="852913" cy="812800"/>
          </a:xfrm>
        </p:grpSpPr>
        <p:sp>
          <p:nvSpPr>
            <p:cNvPr name="Freeform 9" id="9"/>
            <p:cNvSpPr/>
            <p:nvPr/>
          </p:nvSpPr>
          <p:spPr>
            <a:xfrm flipH="false" flipV="false" rot="0">
              <a:off x="0" y="0"/>
              <a:ext cx="852913" cy="812800"/>
            </a:xfrm>
            <a:custGeom>
              <a:avLst/>
              <a:gdLst/>
              <a:ahLst/>
              <a:cxnLst/>
              <a:rect r="r" b="b" t="t" l="l"/>
              <a:pathLst>
                <a:path h="812800" w="852913">
                  <a:moveTo>
                    <a:pt x="426456" y="0"/>
                  </a:moveTo>
                  <a:cubicBezTo>
                    <a:pt x="190931" y="0"/>
                    <a:pt x="0" y="181951"/>
                    <a:pt x="0" y="406400"/>
                  </a:cubicBezTo>
                  <a:cubicBezTo>
                    <a:pt x="0" y="630849"/>
                    <a:pt x="190931" y="812800"/>
                    <a:pt x="426456" y="812800"/>
                  </a:cubicBezTo>
                  <a:cubicBezTo>
                    <a:pt x="661982" y="812800"/>
                    <a:pt x="852913" y="630849"/>
                    <a:pt x="852913" y="406400"/>
                  </a:cubicBezTo>
                  <a:cubicBezTo>
                    <a:pt x="852913" y="181951"/>
                    <a:pt x="661982" y="0"/>
                    <a:pt x="426456" y="0"/>
                  </a:cubicBezTo>
                  <a:close/>
                </a:path>
              </a:pathLst>
            </a:custGeom>
            <a:solidFill>
              <a:srgbClr val="FFBC00"/>
            </a:solidFill>
          </p:spPr>
        </p:sp>
        <p:sp>
          <p:nvSpPr>
            <p:cNvPr name="TextBox 10" id="10"/>
            <p:cNvSpPr txBox="true"/>
            <p:nvPr/>
          </p:nvSpPr>
          <p:spPr>
            <a:xfrm>
              <a:off x="79961" y="19050"/>
              <a:ext cx="692992" cy="71755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10800000">
            <a:off x="4397478" y="750863"/>
            <a:ext cx="4392637" cy="8785274"/>
          </a:xfrm>
          <a:custGeom>
            <a:avLst/>
            <a:gdLst/>
            <a:ahLst/>
            <a:cxnLst/>
            <a:rect r="r" b="b" t="t" l="l"/>
            <a:pathLst>
              <a:path h="8785274" w="4392637">
                <a:moveTo>
                  <a:pt x="0" y="0"/>
                </a:moveTo>
                <a:lnTo>
                  <a:pt x="4392637" y="0"/>
                </a:lnTo>
                <a:lnTo>
                  <a:pt x="4392637" y="8785274"/>
                </a:lnTo>
                <a:lnTo>
                  <a:pt x="0" y="87852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5400000">
            <a:off x="-1802175" y="4393923"/>
            <a:ext cx="5103504" cy="1499154"/>
          </a:xfrm>
          <a:custGeom>
            <a:avLst/>
            <a:gdLst/>
            <a:ahLst/>
            <a:cxnLst/>
            <a:rect r="r" b="b" t="t" l="l"/>
            <a:pathLst>
              <a:path h="1499154" w="5103504">
                <a:moveTo>
                  <a:pt x="0" y="0"/>
                </a:moveTo>
                <a:lnTo>
                  <a:pt x="5103504" y="0"/>
                </a:lnTo>
                <a:lnTo>
                  <a:pt x="5103504" y="1499154"/>
                </a:lnTo>
                <a:lnTo>
                  <a:pt x="0" y="14991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3" id="13"/>
          <p:cNvGrpSpPr/>
          <p:nvPr/>
        </p:nvGrpSpPr>
        <p:grpSpPr>
          <a:xfrm rot="0">
            <a:off x="1303801" y="2353149"/>
            <a:ext cx="432044" cy="432044"/>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246065" y="7456654"/>
            <a:ext cx="432044" cy="432044"/>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03827" y="9089590"/>
            <a:ext cx="2831992" cy="283199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823139" y="435103"/>
            <a:ext cx="1187194" cy="1187194"/>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7517484" y="8711283"/>
            <a:ext cx="1050577" cy="105057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27" id="27"/>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0">
            <a:off x="8042772" y="-897152"/>
            <a:ext cx="1794303" cy="1794303"/>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sp>
        <p:sp>
          <p:nvSpPr>
            <p:cNvPr name="TextBox 30" id="30"/>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31" id="31"/>
          <p:cNvGrpSpPr>
            <a:grpSpLocks noChangeAspect="true"/>
          </p:cNvGrpSpPr>
          <p:nvPr/>
        </p:nvGrpSpPr>
        <p:grpSpPr>
          <a:xfrm rot="0">
            <a:off x="1906732" y="2652754"/>
            <a:ext cx="4981492" cy="4981492"/>
            <a:chOff x="0" y="0"/>
            <a:chExt cx="6350889" cy="6350889"/>
          </a:xfrm>
        </p:grpSpPr>
        <p:sp>
          <p:nvSpPr>
            <p:cNvPr name="Freeform 32" id="32"/>
            <p:cNvSpPr/>
            <p:nvPr/>
          </p:nvSpPr>
          <p:spPr>
            <a:xfrm flipH="false" flipV="false" rot="0">
              <a:off x="63500" y="63500"/>
              <a:ext cx="6223889" cy="6223762"/>
            </a:xfrm>
            <a:custGeom>
              <a:avLst/>
              <a:gdLst/>
              <a:ahLst/>
              <a:cxnLst/>
              <a:rect r="r" b="b" t="t" l="l"/>
              <a:pathLst>
                <a:path h="6223762" w="6223889">
                  <a:moveTo>
                    <a:pt x="6223889" y="3111881"/>
                  </a:moveTo>
                  <a:cubicBezTo>
                    <a:pt x="6223889" y="4830572"/>
                    <a:pt x="4830572" y="6223762"/>
                    <a:pt x="3112008" y="6223762"/>
                  </a:cubicBezTo>
                  <a:cubicBezTo>
                    <a:pt x="1393444" y="6223762"/>
                    <a:pt x="0" y="4830572"/>
                    <a:pt x="0" y="3111881"/>
                  </a:cubicBezTo>
                  <a:cubicBezTo>
                    <a:pt x="0" y="1393190"/>
                    <a:pt x="1393317" y="0"/>
                    <a:pt x="3111881" y="0"/>
                  </a:cubicBezTo>
                  <a:cubicBezTo>
                    <a:pt x="4830445" y="0"/>
                    <a:pt x="6223889" y="1393317"/>
                    <a:pt x="6223889" y="3111881"/>
                  </a:cubicBezTo>
                  <a:close/>
                </a:path>
              </a:pathLst>
            </a:custGeom>
            <a:blipFill>
              <a:blip r:embed="rId10"/>
              <a:stretch>
                <a:fillRect l="-24894" t="0" r="-24894" b="0"/>
              </a:stretch>
            </a:blipFill>
          </p:spPr>
        </p:sp>
        <p:sp>
          <p:nvSpPr>
            <p:cNvPr name="Freeform 33" id="33"/>
            <p:cNvSpPr/>
            <p:nvPr/>
          </p:nvSpPr>
          <p:spPr>
            <a:xfrm flipH="false" flipV="false" rot="0">
              <a:off x="0" y="0"/>
              <a:ext cx="6350889" cy="6350762"/>
            </a:xfrm>
            <a:custGeom>
              <a:avLst/>
              <a:gdLst/>
              <a:ahLst/>
              <a:cxnLst/>
              <a:rect r="r" b="b" t="t" l="l"/>
              <a:pathLst>
                <a:path h="6350762" w="6350889">
                  <a:moveTo>
                    <a:pt x="6350889" y="3175381"/>
                  </a:moveTo>
                  <a:cubicBezTo>
                    <a:pt x="6350889" y="4023614"/>
                    <a:pt x="6020562" y="4821047"/>
                    <a:pt x="5420868" y="5420741"/>
                  </a:cubicBezTo>
                  <a:cubicBezTo>
                    <a:pt x="4821174" y="6020436"/>
                    <a:pt x="4023741" y="6350762"/>
                    <a:pt x="3175508" y="6350762"/>
                  </a:cubicBezTo>
                  <a:cubicBezTo>
                    <a:pt x="2327275" y="6350762"/>
                    <a:pt x="1529842" y="6020435"/>
                    <a:pt x="930148" y="5420741"/>
                  </a:cubicBezTo>
                  <a:cubicBezTo>
                    <a:pt x="330327" y="4821047"/>
                    <a:pt x="0" y="4023614"/>
                    <a:pt x="0" y="3175381"/>
                  </a:cubicBezTo>
                  <a:cubicBezTo>
                    <a:pt x="0" y="2327148"/>
                    <a:pt x="330327" y="1529715"/>
                    <a:pt x="930021" y="930021"/>
                  </a:cubicBezTo>
                  <a:cubicBezTo>
                    <a:pt x="1529715" y="330327"/>
                    <a:pt x="2327275" y="0"/>
                    <a:pt x="3175381" y="0"/>
                  </a:cubicBezTo>
                  <a:cubicBezTo>
                    <a:pt x="4023614" y="0"/>
                    <a:pt x="4821047" y="330327"/>
                    <a:pt x="5420741" y="930021"/>
                  </a:cubicBezTo>
                  <a:cubicBezTo>
                    <a:pt x="6020562" y="1529842"/>
                    <a:pt x="6350889" y="2327275"/>
                    <a:pt x="6350889" y="3175381"/>
                  </a:cubicBezTo>
                  <a:close/>
                </a:path>
              </a:pathLst>
            </a:custGeom>
            <a:blipFill>
              <a:blip r:embed="rId11"/>
              <a:stretch>
                <a:fillRect l="-30" t="0" r="-30" b="0"/>
              </a:stretch>
            </a:blipFill>
          </p:spPr>
        </p:sp>
      </p:grpSp>
      <p:sp>
        <p:nvSpPr>
          <p:cNvPr name="TextBox 34" id="34"/>
          <p:cNvSpPr txBox="true"/>
          <p:nvPr/>
        </p:nvSpPr>
        <p:spPr>
          <a:xfrm rot="0">
            <a:off x="10015607" y="1723145"/>
            <a:ext cx="8046659" cy="3789070"/>
          </a:xfrm>
          <a:prstGeom prst="rect">
            <a:avLst/>
          </a:prstGeom>
        </p:spPr>
        <p:txBody>
          <a:bodyPr anchor="t" rtlCol="false" tIns="0" lIns="0" bIns="0" rIns="0">
            <a:spAutoFit/>
          </a:bodyPr>
          <a:lstStyle/>
          <a:p>
            <a:pPr algn="r">
              <a:lnSpc>
                <a:spcPts val="9839"/>
              </a:lnSpc>
            </a:pPr>
            <a:r>
              <a:rPr lang="en-US" sz="8199">
                <a:solidFill>
                  <a:srgbClr val="000000"/>
                </a:solidFill>
                <a:latin typeface="Poppins Bold"/>
              </a:rPr>
              <a:t>Certificate</a:t>
            </a:r>
          </a:p>
          <a:p>
            <a:pPr algn="r">
              <a:lnSpc>
                <a:spcPts val="9839"/>
              </a:lnSpc>
            </a:pPr>
            <a:r>
              <a:rPr lang="en-US" sz="8199">
                <a:solidFill>
                  <a:srgbClr val="000000"/>
                </a:solidFill>
                <a:latin typeface="Poppins Bold"/>
              </a:rPr>
              <a:t> Booking</a:t>
            </a:r>
          </a:p>
          <a:p>
            <a:pPr algn="r">
              <a:lnSpc>
                <a:spcPts val="9839"/>
              </a:lnSpc>
            </a:pPr>
            <a:r>
              <a:rPr lang="en-US" sz="8199">
                <a:solidFill>
                  <a:srgbClr val="000000"/>
                </a:solidFill>
                <a:latin typeface="Poppins Bold"/>
              </a:rPr>
              <a:t>system</a:t>
            </a:r>
          </a:p>
        </p:txBody>
      </p:sp>
      <p:grpSp>
        <p:nvGrpSpPr>
          <p:cNvPr name="Group 35" id="35"/>
          <p:cNvGrpSpPr/>
          <p:nvPr/>
        </p:nvGrpSpPr>
        <p:grpSpPr>
          <a:xfrm rot="0">
            <a:off x="10818573" y="8320300"/>
            <a:ext cx="6440727" cy="891690"/>
            <a:chOff x="0" y="0"/>
            <a:chExt cx="8587635" cy="1188920"/>
          </a:xfrm>
        </p:grpSpPr>
        <p:sp>
          <p:nvSpPr>
            <p:cNvPr name="Freeform 36" id="36"/>
            <p:cNvSpPr/>
            <p:nvPr/>
          </p:nvSpPr>
          <p:spPr>
            <a:xfrm flipH="false" flipV="false" rot="0">
              <a:off x="7401308" y="0"/>
              <a:ext cx="1186327" cy="1186327"/>
            </a:xfrm>
            <a:custGeom>
              <a:avLst/>
              <a:gdLst/>
              <a:ahLst/>
              <a:cxnLst/>
              <a:rect r="r" b="b" t="t" l="l"/>
              <a:pathLst>
                <a:path h="1186327" w="1186327">
                  <a:moveTo>
                    <a:pt x="0" y="0"/>
                  </a:moveTo>
                  <a:lnTo>
                    <a:pt x="1186327" y="0"/>
                  </a:lnTo>
                  <a:lnTo>
                    <a:pt x="1186327" y="1186327"/>
                  </a:lnTo>
                  <a:lnTo>
                    <a:pt x="0" y="118632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37" id="37"/>
            <p:cNvSpPr txBox="true"/>
            <p:nvPr/>
          </p:nvSpPr>
          <p:spPr>
            <a:xfrm rot="0">
              <a:off x="0" y="577516"/>
              <a:ext cx="7124501" cy="611404"/>
            </a:xfrm>
            <a:prstGeom prst="rect">
              <a:avLst/>
            </a:prstGeom>
          </p:spPr>
          <p:txBody>
            <a:bodyPr anchor="t" rtlCol="false" tIns="0" lIns="0" bIns="0" rIns="0">
              <a:spAutoFit/>
            </a:bodyPr>
            <a:lstStyle/>
            <a:p>
              <a:pPr algn="r">
                <a:lnSpc>
                  <a:spcPts val="3408"/>
                </a:lnSpc>
              </a:pPr>
              <a:r>
                <a:rPr lang="en-US" sz="2990" u="sng">
                  <a:solidFill>
                    <a:srgbClr val="000000"/>
                  </a:solidFill>
                  <a:latin typeface="Poppins Semi-Bold"/>
                </a:rPr>
                <a:t>Quickcivic</a:t>
              </a:r>
            </a:p>
          </p:txBody>
        </p:sp>
        <p:sp>
          <p:nvSpPr>
            <p:cNvPr name="TextBox 38" id="38"/>
            <p:cNvSpPr txBox="true"/>
            <p:nvPr/>
          </p:nvSpPr>
          <p:spPr>
            <a:xfrm rot="0">
              <a:off x="1867169" y="96626"/>
              <a:ext cx="5257332" cy="376600"/>
            </a:xfrm>
            <a:prstGeom prst="rect">
              <a:avLst/>
            </a:prstGeom>
          </p:spPr>
          <p:txBody>
            <a:bodyPr anchor="t" rtlCol="false" tIns="0" lIns="0" bIns="0" rIns="0">
              <a:spAutoFit/>
            </a:bodyPr>
            <a:lstStyle/>
            <a:p>
              <a:pPr algn="r">
                <a:lnSpc>
                  <a:spcPts val="2119"/>
                </a:lnSpc>
              </a:pPr>
              <a:r>
                <a:rPr lang="en-US" sz="1859">
                  <a:solidFill>
                    <a:srgbClr val="000000"/>
                  </a:solidFill>
                  <a:latin typeface="Poppins"/>
                </a:rPr>
                <a:t>Visit Our Website</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60351" y="4112111"/>
            <a:ext cx="1156688" cy="1156688"/>
          </a:xfrm>
          <a:custGeom>
            <a:avLst/>
            <a:gdLst/>
            <a:ahLst/>
            <a:cxnLst/>
            <a:rect r="r" b="b" t="t" l="l"/>
            <a:pathLst>
              <a:path h="1156688" w="1156688">
                <a:moveTo>
                  <a:pt x="0" y="0"/>
                </a:moveTo>
                <a:lnTo>
                  <a:pt x="1156688" y="0"/>
                </a:lnTo>
                <a:lnTo>
                  <a:pt x="1156688" y="1156688"/>
                </a:lnTo>
                <a:lnTo>
                  <a:pt x="0" y="11566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9453" y="7504512"/>
            <a:ext cx="918485" cy="918485"/>
          </a:xfrm>
          <a:custGeom>
            <a:avLst/>
            <a:gdLst/>
            <a:ahLst/>
            <a:cxnLst/>
            <a:rect r="r" b="b" t="t" l="l"/>
            <a:pathLst>
              <a:path h="918485" w="918485">
                <a:moveTo>
                  <a:pt x="0" y="0"/>
                </a:moveTo>
                <a:lnTo>
                  <a:pt x="918485" y="0"/>
                </a:lnTo>
                <a:lnTo>
                  <a:pt x="918485" y="918485"/>
                </a:lnTo>
                <a:lnTo>
                  <a:pt x="0" y="9184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726454" y="4293964"/>
            <a:ext cx="1235275" cy="1028647"/>
          </a:xfrm>
          <a:custGeom>
            <a:avLst/>
            <a:gdLst/>
            <a:ahLst/>
            <a:cxnLst/>
            <a:rect r="r" b="b" t="t" l="l"/>
            <a:pathLst>
              <a:path h="1028647" w="1235275">
                <a:moveTo>
                  <a:pt x="0" y="0"/>
                </a:moveTo>
                <a:lnTo>
                  <a:pt x="1235275" y="0"/>
                </a:lnTo>
                <a:lnTo>
                  <a:pt x="1235275" y="1028647"/>
                </a:lnTo>
                <a:lnTo>
                  <a:pt x="0" y="10286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4036594" y="8568081"/>
            <a:ext cx="4413405" cy="507924"/>
          </a:xfrm>
          <a:prstGeom prst="rect">
            <a:avLst/>
          </a:prstGeom>
        </p:spPr>
        <p:txBody>
          <a:bodyPr anchor="t" rtlCol="false" tIns="0" lIns="0" bIns="0" rIns="0">
            <a:spAutoFit/>
          </a:bodyPr>
          <a:lstStyle/>
          <a:p>
            <a:pPr algn="l">
              <a:lnSpc>
                <a:spcPts val="4073"/>
              </a:lnSpc>
              <a:spcBef>
                <a:spcPct val="0"/>
              </a:spcBef>
            </a:pPr>
            <a:r>
              <a:rPr lang="en-US" sz="2909">
                <a:solidFill>
                  <a:srgbClr val="000000"/>
                </a:solidFill>
                <a:latin typeface="Poppins Bold"/>
              </a:rPr>
              <a:t>sell funtionality</a:t>
            </a:r>
          </a:p>
        </p:txBody>
      </p:sp>
      <p:sp>
        <p:nvSpPr>
          <p:cNvPr name="TextBox 6" id="6"/>
          <p:cNvSpPr txBox="true"/>
          <p:nvPr/>
        </p:nvSpPr>
        <p:spPr>
          <a:xfrm rot="0">
            <a:off x="3194979" y="653043"/>
            <a:ext cx="12087505" cy="957009"/>
          </a:xfrm>
          <a:prstGeom prst="rect">
            <a:avLst/>
          </a:prstGeom>
        </p:spPr>
        <p:txBody>
          <a:bodyPr anchor="t" rtlCol="false" tIns="0" lIns="0" bIns="0" rIns="0">
            <a:spAutoFit/>
          </a:bodyPr>
          <a:lstStyle/>
          <a:p>
            <a:pPr algn="ctr">
              <a:lnSpc>
                <a:spcPts val="7113"/>
              </a:lnSpc>
            </a:pPr>
            <a:r>
              <a:rPr lang="en-US" sz="5927">
                <a:solidFill>
                  <a:srgbClr val="D6801C"/>
                </a:solidFill>
                <a:latin typeface="Poppins Ultra-Bold"/>
              </a:rPr>
              <a:t>Validation and Error Handling</a:t>
            </a:r>
          </a:p>
        </p:txBody>
      </p:sp>
      <p:sp>
        <p:nvSpPr>
          <p:cNvPr name="TextBox 7" id="7"/>
          <p:cNvSpPr txBox="true"/>
          <p:nvPr/>
        </p:nvSpPr>
        <p:spPr>
          <a:xfrm rot="0">
            <a:off x="2817039" y="2801129"/>
            <a:ext cx="13518241" cy="5718183"/>
          </a:xfrm>
          <a:prstGeom prst="rect">
            <a:avLst/>
          </a:prstGeom>
        </p:spPr>
        <p:txBody>
          <a:bodyPr anchor="t" rtlCol="false" tIns="0" lIns="0" bIns="0" rIns="0">
            <a:spAutoFit/>
          </a:bodyPr>
          <a:lstStyle/>
          <a:p>
            <a:pPr algn="l" marL="701605" indent="-350802" lvl="1">
              <a:lnSpc>
                <a:spcPts val="4549"/>
              </a:lnSpc>
              <a:buFont typeface="Arial"/>
              <a:buChar char="•"/>
            </a:pPr>
            <a:r>
              <a:rPr lang="en-US" sz="3249">
                <a:solidFill>
                  <a:srgbClr val="000000"/>
                </a:solidFill>
                <a:latin typeface="Poppins Bold"/>
              </a:rPr>
              <a:t>Preventing crashes: </a:t>
            </a:r>
            <a:r>
              <a:rPr lang="en-US" sz="3249">
                <a:solidFill>
                  <a:srgbClr val="000000"/>
                </a:solidFill>
                <a:latin typeface="Poppins"/>
              </a:rPr>
              <a:t>Your app should gracefully handle unexpected errors, like network issues or invalid user input, so it doesn't break.</a:t>
            </a:r>
          </a:p>
          <a:p>
            <a:pPr algn="l">
              <a:lnSpc>
                <a:spcPts val="4549"/>
              </a:lnSpc>
            </a:pPr>
          </a:p>
          <a:p>
            <a:pPr algn="l" marL="701605" indent="-350802" lvl="1">
              <a:lnSpc>
                <a:spcPts val="4549"/>
              </a:lnSpc>
              <a:buFont typeface="Arial"/>
              <a:buChar char="•"/>
            </a:pPr>
            <a:r>
              <a:rPr lang="en-US" sz="3249">
                <a:solidFill>
                  <a:srgbClr val="000000"/>
                </a:solidFill>
                <a:latin typeface="Poppins Bold"/>
              </a:rPr>
              <a:t>Guiding users:</a:t>
            </a:r>
            <a:r>
              <a:rPr lang="en-US" sz="3249">
                <a:solidFill>
                  <a:srgbClr val="000000"/>
                </a:solidFill>
                <a:latin typeface="Poppins"/>
              </a:rPr>
              <a:t> Clear error messages help users fix mistakes and complete tasks smoothly.</a:t>
            </a:r>
          </a:p>
          <a:p>
            <a:pPr algn="l">
              <a:lnSpc>
                <a:spcPts val="4549"/>
              </a:lnSpc>
            </a:pPr>
          </a:p>
          <a:p>
            <a:pPr algn="l" marL="701605" indent="-350802" lvl="1">
              <a:lnSpc>
                <a:spcPts val="4549"/>
              </a:lnSpc>
              <a:spcBef>
                <a:spcPct val="0"/>
              </a:spcBef>
              <a:buFont typeface="Arial"/>
              <a:buChar char="•"/>
            </a:pPr>
            <a:r>
              <a:rPr lang="en-US" sz="3249">
                <a:solidFill>
                  <a:srgbClr val="000000"/>
                </a:solidFill>
                <a:latin typeface="Poppins Bold"/>
              </a:rPr>
              <a:t>Protecting your data: </a:t>
            </a:r>
            <a:r>
              <a:rPr lang="en-US" sz="3249">
                <a:solidFill>
                  <a:srgbClr val="000000"/>
                </a:solidFill>
                <a:latin typeface="Poppins"/>
              </a:rPr>
              <a:t>Validation ensures that only correct and safe data is stored in your system.</a:t>
            </a:r>
          </a:p>
          <a:p>
            <a:pPr algn="l">
              <a:lnSpc>
                <a:spcPts val="4549"/>
              </a:lnSpc>
              <a:spcBef>
                <a:spcPct val="0"/>
              </a:spcBef>
            </a:pPr>
          </a:p>
        </p:txBody>
      </p:sp>
      <p:grpSp>
        <p:nvGrpSpPr>
          <p:cNvPr name="Group 8" id="8"/>
          <p:cNvGrpSpPr/>
          <p:nvPr/>
        </p:nvGrpSpPr>
        <p:grpSpPr>
          <a:xfrm rot="0">
            <a:off x="592259" y="8644281"/>
            <a:ext cx="1187194" cy="118719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969056" y="-580051"/>
            <a:ext cx="1883841" cy="188384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362148" y="8340726"/>
            <a:ext cx="1794303" cy="179430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17" id="17"/>
          <p:cNvGrpSpPr/>
          <p:nvPr/>
        </p:nvGrpSpPr>
        <p:grpSpPr>
          <a:xfrm rot="0">
            <a:off x="14688887" y="8860143"/>
            <a:ext cx="1187194" cy="1187194"/>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19" id="1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6910976" y="6776561"/>
            <a:ext cx="1187194" cy="1187194"/>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10800000">
            <a:off x="-2196319" y="-1017550"/>
            <a:ext cx="4392637" cy="8785274"/>
          </a:xfrm>
          <a:custGeom>
            <a:avLst/>
            <a:gdLst/>
            <a:ahLst/>
            <a:cxnLst/>
            <a:rect r="r" b="b" t="t" l="l"/>
            <a:pathLst>
              <a:path h="8785274" w="4392637">
                <a:moveTo>
                  <a:pt x="0" y="0"/>
                </a:moveTo>
                <a:lnTo>
                  <a:pt x="4392638" y="0"/>
                </a:lnTo>
                <a:lnTo>
                  <a:pt x="4392638" y="8785274"/>
                </a:lnTo>
                <a:lnTo>
                  <a:pt x="0" y="87852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5400000">
            <a:off x="-1802175" y="2830875"/>
            <a:ext cx="5103504" cy="1499154"/>
          </a:xfrm>
          <a:custGeom>
            <a:avLst/>
            <a:gdLst/>
            <a:ahLst/>
            <a:cxnLst/>
            <a:rect r="r" b="b" t="t" l="l"/>
            <a:pathLst>
              <a:path h="1499154" w="5103504">
                <a:moveTo>
                  <a:pt x="0" y="0"/>
                </a:moveTo>
                <a:lnTo>
                  <a:pt x="5103504" y="0"/>
                </a:lnTo>
                <a:lnTo>
                  <a:pt x="5103504" y="1499154"/>
                </a:lnTo>
                <a:lnTo>
                  <a:pt x="0" y="149915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60351" y="4112111"/>
            <a:ext cx="1156688" cy="1156688"/>
          </a:xfrm>
          <a:custGeom>
            <a:avLst/>
            <a:gdLst/>
            <a:ahLst/>
            <a:cxnLst/>
            <a:rect r="r" b="b" t="t" l="l"/>
            <a:pathLst>
              <a:path h="1156688" w="1156688">
                <a:moveTo>
                  <a:pt x="0" y="0"/>
                </a:moveTo>
                <a:lnTo>
                  <a:pt x="1156688" y="0"/>
                </a:lnTo>
                <a:lnTo>
                  <a:pt x="1156688" y="1156688"/>
                </a:lnTo>
                <a:lnTo>
                  <a:pt x="0" y="11566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9453" y="7504512"/>
            <a:ext cx="918485" cy="918485"/>
          </a:xfrm>
          <a:custGeom>
            <a:avLst/>
            <a:gdLst/>
            <a:ahLst/>
            <a:cxnLst/>
            <a:rect r="r" b="b" t="t" l="l"/>
            <a:pathLst>
              <a:path h="918485" w="918485">
                <a:moveTo>
                  <a:pt x="0" y="0"/>
                </a:moveTo>
                <a:lnTo>
                  <a:pt x="918485" y="0"/>
                </a:lnTo>
                <a:lnTo>
                  <a:pt x="918485" y="918485"/>
                </a:lnTo>
                <a:lnTo>
                  <a:pt x="0" y="9184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726454" y="4293964"/>
            <a:ext cx="1235275" cy="1028647"/>
          </a:xfrm>
          <a:custGeom>
            <a:avLst/>
            <a:gdLst/>
            <a:ahLst/>
            <a:cxnLst/>
            <a:rect r="r" b="b" t="t" l="l"/>
            <a:pathLst>
              <a:path h="1028647" w="1235275">
                <a:moveTo>
                  <a:pt x="0" y="0"/>
                </a:moveTo>
                <a:lnTo>
                  <a:pt x="1235275" y="0"/>
                </a:lnTo>
                <a:lnTo>
                  <a:pt x="1235275" y="1028647"/>
                </a:lnTo>
                <a:lnTo>
                  <a:pt x="0" y="10286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4036594" y="8568081"/>
            <a:ext cx="4413405" cy="507924"/>
          </a:xfrm>
          <a:prstGeom prst="rect">
            <a:avLst/>
          </a:prstGeom>
        </p:spPr>
        <p:txBody>
          <a:bodyPr anchor="t" rtlCol="false" tIns="0" lIns="0" bIns="0" rIns="0">
            <a:spAutoFit/>
          </a:bodyPr>
          <a:lstStyle/>
          <a:p>
            <a:pPr algn="l">
              <a:lnSpc>
                <a:spcPts val="4073"/>
              </a:lnSpc>
              <a:spcBef>
                <a:spcPct val="0"/>
              </a:spcBef>
            </a:pPr>
            <a:r>
              <a:rPr lang="en-US" sz="2909">
                <a:solidFill>
                  <a:srgbClr val="000000"/>
                </a:solidFill>
                <a:latin typeface="Poppins Bold"/>
              </a:rPr>
              <a:t>sell funtionality</a:t>
            </a:r>
          </a:p>
        </p:txBody>
      </p:sp>
      <p:sp>
        <p:nvSpPr>
          <p:cNvPr name="TextBox 6" id="6"/>
          <p:cNvSpPr txBox="true"/>
          <p:nvPr/>
        </p:nvSpPr>
        <p:spPr>
          <a:xfrm rot="0">
            <a:off x="3194979" y="842243"/>
            <a:ext cx="12087505" cy="957009"/>
          </a:xfrm>
          <a:prstGeom prst="rect">
            <a:avLst/>
          </a:prstGeom>
        </p:spPr>
        <p:txBody>
          <a:bodyPr anchor="t" rtlCol="false" tIns="0" lIns="0" bIns="0" rIns="0">
            <a:spAutoFit/>
          </a:bodyPr>
          <a:lstStyle/>
          <a:p>
            <a:pPr algn="ctr">
              <a:lnSpc>
                <a:spcPts val="7113"/>
              </a:lnSpc>
            </a:pPr>
            <a:r>
              <a:rPr lang="en-US" sz="5927">
                <a:solidFill>
                  <a:srgbClr val="D6801C"/>
                </a:solidFill>
                <a:latin typeface="Poppins Ultra-Bold"/>
              </a:rPr>
              <a:t>Validation and Error Handling</a:t>
            </a:r>
          </a:p>
        </p:txBody>
      </p:sp>
      <p:sp>
        <p:nvSpPr>
          <p:cNvPr name="TextBox 7" id="7"/>
          <p:cNvSpPr txBox="true"/>
          <p:nvPr/>
        </p:nvSpPr>
        <p:spPr>
          <a:xfrm rot="0">
            <a:off x="2697938" y="2379268"/>
            <a:ext cx="14862111" cy="5885246"/>
          </a:xfrm>
          <a:prstGeom prst="rect">
            <a:avLst/>
          </a:prstGeom>
        </p:spPr>
        <p:txBody>
          <a:bodyPr anchor="t" rtlCol="false" tIns="0" lIns="0" bIns="0" rIns="0">
            <a:spAutoFit/>
          </a:bodyPr>
          <a:lstStyle/>
          <a:p>
            <a:pPr algn="l" marL="657937" indent="-328968" lvl="1">
              <a:lnSpc>
                <a:spcPts val="4266"/>
              </a:lnSpc>
              <a:buFont typeface="Arial"/>
              <a:buChar char="•"/>
            </a:pPr>
            <a:r>
              <a:rPr lang="en-US" sz="3047">
                <a:solidFill>
                  <a:srgbClr val="000000"/>
                </a:solidFill>
                <a:latin typeface="Poppins Bold"/>
              </a:rPr>
              <a:t>Validate:</a:t>
            </a:r>
            <a:r>
              <a:rPr lang="en-US" sz="3047">
                <a:solidFill>
                  <a:srgbClr val="000000"/>
                </a:solidFill>
                <a:latin typeface="Poppins"/>
              </a:rPr>
              <a:t> Ensure data accuracy and security through client-side and server-side checks.</a:t>
            </a:r>
          </a:p>
          <a:p>
            <a:pPr algn="l">
              <a:lnSpc>
                <a:spcPts val="4266"/>
              </a:lnSpc>
            </a:pPr>
          </a:p>
          <a:p>
            <a:pPr algn="l" marL="657937" indent="-328968" lvl="1">
              <a:lnSpc>
                <a:spcPts val="4266"/>
              </a:lnSpc>
              <a:buFont typeface="Arial"/>
              <a:buChar char="•"/>
            </a:pPr>
            <a:r>
              <a:rPr lang="en-US" sz="3047">
                <a:solidFill>
                  <a:srgbClr val="000000"/>
                </a:solidFill>
                <a:latin typeface="Poppins Bold"/>
              </a:rPr>
              <a:t>Handle Errors Gracefully</a:t>
            </a:r>
            <a:r>
              <a:rPr lang="en-US" sz="3047">
                <a:solidFill>
                  <a:srgbClr val="000000"/>
                </a:solidFill>
                <a:latin typeface="Poppins"/>
              </a:rPr>
              <a:t>: Catch exceptions, log errors, and display user-friendly messages.</a:t>
            </a:r>
          </a:p>
          <a:p>
            <a:pPr algn="l">
              <a:lnSpc>
                <a:spcPts val="4266"/>
              </a:lnSpc>
            </a:pPr>
          </a:p>
          <a:p>
            <a:pPr algn="l" marL="657937" indent="-328968" lvl="1">
              <a:lnSpc>
                <a:spcPts val="4266"/>
              </a:lnSpc>
              <a:buFont typeface="Arial"/>
              <a:buChar char="•"/>
            </a:pPr>
            <a:r>
              <a:rPr lang="en-US" sz="3047">
                <a:solidFill>
                  <a:srgbClr val="000000"/>
                </a:solidFill>
                <a:latin typeface="Poppins Bold"/>
              </a:rPr>
              <a:t>Prioritize Security:</a:t>
            </a:r>
            <a:r>
              <a:rPr lang="en-US" sz="3047">
                <a:solidFill>
                  <a:srgbClr val="000000"/>
                </a:solidFill>
                <a:latin typeface="Poppins"/>
              </a:rPr>
              <a:t> Don't expose sensitive information in error messages.</a:t>
            </a:r>
          </a:p>
          <a:p>
            <a:pPr algn="l">
              <a:lnSpc>
                <a:spcPts val="4266"/>
              </a:lnSpc>
            </a:pPr>
          </a:p>
          <a:p>
            <a:pPr algn="l" marL="657937" indent="-328968" lvl="1">
              <a:lnSpc>
                <a:spcPts val="4266"/>
              </a:lnSpc>
              <a:buFont typeface="Arial"/>
              <a:buChar char="•"/>
            </a:pPr>
            <a:r>
              <a:rPr lang="en-US" sz="3047">
                <a:solidFill>
                  <a:srgbClr val="000000"/>
                </a:solidFill>
                <a:latin typeface="Poppins Bold"/>
              </a:rPr>
              <a:t>Enhance User Experience</a:t>
            </a:r>
            <a:r>
              <a:rPr lang="en-US" sz="3047">
                <a:solidFill>
                  <a:srgbClr val="000000"/>
                </a:solidFill>
                <a:latin typeface="Poppins"/>
              </a:rPr>
              <a:t>: Guide users to correct input and provide helpful feedback.</a:t>
            </a:r>
          </a:p>
          <a:p>
            <a:pPr algn="l">
              <a:lnSpc>
                <a:spcPts val="4266"/>
              </a:lnSpc>
              <a:spcBef>
                <a:spcPct val="0"/>
              </a:spcBef>
            </a:pPr>
          </a:p>
        </p:txBody>
      </p:sp>
      <p:grpSp>
        <p:nvGrpSpPr>
          <p:cNvPr name="Group 8" id="8"/>
          <p:cNvGrpSpPr/>
          <p:nvPr/>
        </p:nvGrpSpPr>
        <p:grpSpPr>
          <a:xfrm rot="0">
            <a:off x="592259" y="8644281"/>
            <a:ext cx="1187194" cy="118719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969056" y="-580051"/>
            <a:ext cx="1883841" cy="188384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362148" y="8340726"/>
            <a:ext cx="1794303" cy="179430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17" id="17"/>
          <p:cNvGrpSpPr/>
          <p:nvPr/>
        </p:nvGrpSpPr>
        <p:grpSpPr>
          <a:xfrm rot="0">
            <a:off x="14688887" y="8860143"/>
            <a:ext cx="1187194" cy="1187194"/>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19" id="1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7100806" y="6981652"/>
            <a:ext cx="1187194" cy="1187194"/>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10800000">
            <a:off x="-2196319" y="-1017550"/>
            <a:ext cx="4392637" cy="8785274"/>
          </a:xfrm>
          <a:custGeom>
            <a:avLst/>
            <a:gdLst/>
            <a:ahLst/>
            <a:cxnLst/>
            <a:rect r="r" b="b" t="t" l="l"/>
            <a:pathLst>
              <a:path h="8785274" w="4392637">
                <a:moveTo>
                  <a:pt x="0" y="0"/>
                </a:moveTo>
                <a:lnTo>
                  <a:pt x="4392638" y="0"/>
                </a:lnTo>
                <a:lnTo>
                  <a:pt x="4392638" y="8785274"/>
                </a:lnTo>
                <a:lnTo>
                  <a:pt x="0" y="87852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136677" y="5047443"/>
            <a:ext cx="9897851" cy="1115758"/>
          </a:xfrm>
          <a:custGeom>
            <a:avLst/>
            <a:gdLst/>
            <a:ahLst/>
            <a:cxnLst/>
            <a:rect r="r" b="b" t="t" l="l"/>
            <a:pathLst>
              <a:path h="1115758" w="9897851">
                <a:moveTo>
                  <a:pt x="0" y="0"/>
                </a:moveTo>
                <a:lnTo>
                  <a:pt x="9897851" y="0"/>
                </a:lnTo>
                <a:lnTo>
                  <a:pt x="9897851" y="1115758"/>
                </a:lnTo>
                <a:lnTo>
                  <a:pt x="0" y="1115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1220327" y="3507715"/>
            <a:ext cx="5970332" cy="1313823"/>
          </a:xfrm>
          <a:prstGeom prst="rect">
            <a:avLst/>
          </a:prstGeom>
        </p:spPr>
        <p:txBody>
          <a:bodyPr anchor="t" rtlCol="false" tIns="0" lIns="0" bIns="0" rIns="0">
            <a:spAutoFit/>
          </a:bodyPr>
          <a:lstStyle/>
          <a:p>
            <a:pPr algn="r">
              <a:lnSpc>
                <a:spcPts val="9839"/>
              </a:lnSpc>
            </a:pPr>
            <a:r>
              <a:rPr lang="en-US" sz="8199">
                <a:solidFill>
                  <a:srgbClr val="000000"/>
                </a:solidFill>
                <a:latin typeface="Poppins Bold"/>
              </a:rPr>
              <a:t>Thank You</a:t>
            </a:r>
          </a:p>
        </p:txBody>
      </p:sp>
      <p:sp>
        <p:nvSpPr>
          <p:cNvPr name="TextBox 4" id="4"/>
          <p:cNvSpPr txBox="true"/>
          <p:nvPr/>
        </p:nvSpPr>
        <p:spPr>
          <a:xfrm rot="0">
            <a:off x="11208512" y="5279652"/>
            <a:ext cx="5989652" cy="676156"/>
          </a:xfrm>
          <a:prstGeom prst="rect">
            <a:avLst/>
          </a:prstGeom>
        </p:spPr>
        <p:txBody>
          <a:bodyPr anchor="t" rtlCol="false" tIns="0" lIns="0" bIns="0" rIns="0">
            <a:spAutoFit/>
          </a:bodyPr>
          <a:lstStyle/>
          <a:p>
            <a:pPr algn="r">
              <a:lnSpc>
                <a:spcPts val="5147"/>
              </a:lnSpc>
            </a:pPr>
            <a:r>
              <a:rPr lang="en-US" sz="4289">
                <a:solidFill>
                  <a:srgbClr val="FFFFFF"/>
                </a:solidFill>
                <a:latin typeface="Poppins Semi-Bold"/>
              </a:rPr>
              <a:t>For Your Attention</a:t>
            </a:r>
          </a:p>
        </p:txBody>
      </p:sp>
      <p:grpSp>
        <p:nvGrpSpPr>
          <p:cNvPr name="Group 5" id="5"/>
          <p:cNvGrpSpPr/>
          <p:nvPr/>
        </p:nvGrpSpPr>
        <p:grpSpPr>
          <a:xfrm rot="0">
            <a:off x="11434838" y="7932489"/>
            <a:ext cx="6440727" cy="891690"/>
            <a:chOff x="0" y="0"/>
            <a:chExt cx="8587635" cy="1188920"/>
          </a:xfrm>
        </p:grpSpPr>
        <p:sp>
          <p:nvSpPr>
            <p:cNvPr name="Freeform 6" id="6"/>
            <p:cNvSpPr/>
            <p:nvPr/>
          </p:nvSpPr>
          <p:spPr>
            <a:xfrm flipH="false" flipV="false" rot="0">
              <a:off x="7401308" y="0"/>
              <a:ext cx="1186327" cy="1186327"/>
            </a:xfrm>
            <a:custGeom>
              <a:avLst/>
              <a:gdLst/>
              <a:ahLst/>
              <a:cxnLst/>
              <a:rect r="r" b="b" t="t" l="l"/>
              <a:pathLst>
                <a:path h="1186327" w="1186327">
                  <a:moveTo>
                    <a:pt x="0" y="0"/>
                  </a:moveTo>
                  <a:lnTo>
                    <a:pt x="1186327" y="0"/>
                  </a:lnTo>
                  <a:lnTo>
                    <a:pt x="1186327" y="1186327"/>
                  </a:lnTo>
                  <a:lnTo>
                    <a:pt x="0" y="11863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0" y="577516"/>
              <a:ext cx="7124501" cy="611404"/>
            </a:xfrm>
            <a:prstGeom prst="rect">
              <a:avLst/>
            </a:prstGeom>
          </p:spPr>
          <p:txBody>
            <a:bodyPr anchor="t" rtlCol="false" tIns="0" lIns="0" bIns="0" rIns="0">
              <a:spAutoFit/>
            </a:bodyPr>
            <a:lstStyle/>
            <a:p>
              <a:pPr algn="r">
                <a:lnSpc>
                  <a:spcPts val="3408"/>
                </a:lnSpc>
              </a:pPr>
              <a:r>
                <a:rPr lang="en-US" sz="2990" u="sng">
                  <a:solidFill>
                    <a:srgbClr val="000000"/>
                  </a:solidFill>
                  <a:latin typeface="Poppins"/>
                  <a:hlinkClick r:id="rId6" tooltip="http://hackthaon2vvv.ccbp.tech"/>
                </a:rPr>
                <a:t>applycertificate</a:t>
              </a:r>
            </a:p>
          </p:txBody>
        </p:sp>
        <p:sp>
          <p:nvSpPr>
            <p:cNvPr name="TextBox 8" id="8"/>
            <p:cNvSpPr txBox="true"/>
            <p:nvPr/>
          </p:nvSpPr>
          <p:spPr>
            <a:xfrm rot="0">
              <a:off x="1867169" y="96626"/>
              <a:ext cx="5257332" cy="376600"/>
            </a:xfrm>
            <a:prstGeom prst="rect">
              <a:avLst/>
            </a:prstGeom>
          </p:spPr>
          <p:txBody>
            <a:bodyPr anchor="t" rtlCol="false" tIns="0" lIns="0" bIns="0" rIns="0">
              <a:spAutoFit/>
            </a:bodyPr>
            <a:lstStyle/>
            <a:p>
              <a:pPr algn="r">
                <a:lnSpc>
                  <a:spcPts val="2119"/>
                </a:lnSpc>
              </a:pPr>
              <a:r>
                <a:rPr lang="en-US" sz="1859">
                  <a:solidFill>
                    <a:srgbClr val="000000"/>
                  </a:solidFill>
                  <a:latin typeface="Poppins"/>
                </a:rPr>
                <a:t>Visit Our Website</a:t>
              </a:r>
            </a:p>
          </p:txBody>
        </p:sp>
      </p:grpSp>
      <p:grpSp>
        <p:nvGrpSpPr>
          <p:cNvPr name="Group 9" id="9"/>
          <p:cNvGrpSpPr/>
          <p:nvPr/>
        </p:nvGrpSpPr>
        <p:grpSpPr>
          <a:xfrm rot="0">
            <a:off x="0" y="-897152"/>
            <a:ext cx="9837075" cy="12818734"/>
            <a:chOff x="0" y="0"/>
            <a:chExt cx="13116100" cy="17091645"/>
          </a:xfrm>
        </p:grpSpPr>
        <p:grpSp>
          <p:nvGrpSpPr>
            <p:cNvPr name="Group 10" id="10"/>
            <p:cNvGrpSpPr/>
            <p:nvPr/>
          </p:nvGrpSpPr>
          <p:grpSpPr>
            <a:xfrm rot="0">
              <a:off x="1318517" y="3539517"/>
              <a:ext cx="9089574" cy="9089574"/>
              <a:chOff x="0" y="0"/>
              <a:chExt cx="837653" cy="837653"/>
            </a:xfrm>
          </p:grpSpPr>
          <p:sp>
            <p:nvSpPr>
              <p:cNvPr name="Freeform 11" id="11"/>
              <p:cNvSpPr/>
              <p:nvPr/>
            </p:nvSpPr>
            <p:spPr>
              <a:xfrm flipH="false" flipV="false" rot="0">
                <a:off x="0" y="0"/>
                <a:ext cx="837653" cy="837653"/>
              </a:xfrm>
              <a:custGeom>
                <a:avLst/>
                <a:gdLst/>
                <a:ahLst/>
                <a:cxnLst/>
                <a:rect r="r" b="b" t="t" l="l"/>
                <a:pathLst>
                  <a:path h="837653" w="837653">
                    <a:moveTo>
                      <a:pt x="418826" y="0"/>
                    </a:moveTo>
                    <a:cubicBezTo>
                      <a:pt x="187515" y="0"/>
                      <a:pt x="0" y="187515"/>
                      <a:pt x="0" y="418826"/>
                    </a:cubicBezTo>
                    <a:cubicBezTo>
                      <a:pt x="0" y="650138"/>
                      <a:pt x="187515" y="837653"/>
                      <a:pt x="418826" y="837653"/>
                    </a:cubicBezTo>
                    <a:cubicBezTo>
                      <a:pt x="650138" y="837653"/>
                      <a:pt x="837653" y="650138"/>
                      <a:pt x="837653" y="418826"/>
                    </a:cubicBezTo>
                    <a:cubicBezTo>
                      <a:pt x="837653" y="187515"/>
                      <a:pt x="650138" y="0"/>
                      <a:pt x="418826" y="0"/>
                    </a:cubicBezTo>
                    <a:close/>
                  </a:path>
                </a:pathLst>
              </a:custGeom>
              <a:solidFill>
                <a:srgbClr val="F5AF19"/>
              </a:solidFill>
            </p:spPr>
          </p:sp>
          <p:sp>
            <p:nvSpPr>
              <p:cNvPr name="TextBox 12" id="12"/>
              <p:cNvSpPr txBox="true"/>
              <p:nvPr/>
            </p:nvSpPr>
            <p:spPr>
              <a:xfrm>
                <a:off x="78530" y="21380"/>
                <a:ext cx="680593" cy="737743"/>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716373" y="3937372"/>
              <a:ext cx="8293864" cy="8293864"/>
            </a:xfrm>
            <a:custGeom>
              <a:avLst/>
              <a:gdLst/>
              <a:ahLst/>
              <a:cxnLst/>
              <a:rect r="r" b="b" t="t" l="l"/>
              <a:pathLst>
                <a:path h="8293864" w="8293864">
                  <a:moveTo>
                    <a:pt x="0" y="0"/>
                  </a:moveTo>
                  <a:lnTo>
                    <a:pt x="8293863" y="0"/>
                  </a:lnTo>
                  <a:lnTo>
                    <a:pt x="8293863" y="8293864"/>
                  </a:lnTo>
                  <a:lnTo>
                    <a:pt x="0" y="82938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1949450" y="4047373"/>
              <a:ext cx="8073862" cy="8073862"/>
            </a:xfrm>
            <a:custGeom>
              <a:avLst/>
              <a:gdLst/>
              <a:ahLst/>
              <a:cxnLst/>
              <a:rect r="r" b="b" t="t" l="l"/>
              <a:pathLst>
                <a:path h="8073862" w="8073862">
                  <a:moveTo>
                    <a:pt x="0" y="0"/>
                  </a:moveTo>
                  <a:lnTo>
                    <a:pt x="8073861" y="0"/>
                  </a:lnTo>
                  <a:lnTo>
                    <a:pt x="8073861" y="8073862"/>
                  </a:lnTo>
                  <a:lnTo>
                    <a:pt x="0" y="807386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5" id="15"/>
            <p:cNvGrpSpPr/>
            <p:nvPr/>
          </p:nvGrpSpPr>
          <p:grpSpPr>
            <a:xfrm rot="0">
              <a:off x="2026430" y="4395755"/>
              <a:ext cx="7741169" cy="7377099"/>
              <a:chOff x="0" y="0"/>
              <a:chExt cx="852913" cy="812800"/>
            </a:xfrm>
          </p:grpSpPr>
          <p:sp>
            <p:nvSpPr>
              <p:cNvPr name="Freeform 16" id="16"/>
              <p:cNvSpPr/>
              <p:nvPr/>
            </p:nvSpPr>
            <p:spPr>
              <a:xfrm flipH="false" flipV="false" rot="0">
                <a:off x="0" y="0"/>
                <a:ext cx="852913" cy="812800"/>
              </a:xfrm>
              <a:custGeom>
                <a:avLst/>
                <a:gdLst/>
                <a:ahLst/>
                <a:cxnLst/>
                <a:rect r="r" b="b" t="t" l="l"/>
                <a:pathLst>
                  <a:path h="812800" w="852913">
                    <a:moveTo>
                      <a:pt x="426456" y="0"/>
                    </a:moveTo>
                    <a:cubicBezTo>
                      <a:pt x="190931" y="0"/>
                      <a:pt x="0" y="181951"/>
                      <a:pt x="0" y="406400"/>
                    </a:cubicBezTo>
                    <a:cubicBezTo>
                      <a:pt x="0" y="630849"/>
                      <a:pt x="190931" y="812800"/>
                      <a:pt x="426456" y="812800"/>
                    </a:cubicBezTo>
                    <a:cubicBezTo>
                      <a:pt x="661982" y="812800"/>
                      <a:pt x="852913" y="630849"/>
                      <a:pt x="852913" y="406400"/>
                    </a:cubicBezTo>
                    <a:cubicBezTo>
                      <a:pt x="852913" y="181951"/>
                      <a:pt x="661982" y="0"/>
                      <a:pt x="426456" y="0"/>
                    </a:cubicBezTo>
                    <a:close/>
                  </a:path>
                </a:pathLst>
              </a:custGeom>
              <a:solidFill>
                <a:srgbClr val="FFBC00"/>
              </a:solidFill>
            </p:spPr>
          </p:sp>
          <p:sp>
            <p:nvSpPr>
              <p:cNvPr name="TextBox 17" id="17"/>
              <p:cNvSpPr txBox="true"/>
              <p:nvPr/>
            </p:nvSpPr>
            <p:spPr>
              <a:xfrm>
                <a:off x="79961" y="19050"/>
                <a:ext cx="692992" cy="717550"/>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10800000">
              <a:off x="5863304" y="2197353"/>
              <a:ext cx="5856849" cy="11713699"/>
            </a:xfrm>
            <a:custGeom>
              <a:avLst/>
              <a:gdLst/>
              <a:ahLst/>
              <a:cxnLst/>
              <a:rect r="r" b="b" t="t" l="l"/>
              <a:pathLst>
                <a:path h="11713699" w="5856849">
                  <a:moveTo>
                    <a:pt x="0" y="0"/>
                  </a:moveTo>
                  <a:lnTo>
                    <a:pt x="5856850" y="0"/>
                  </a:lnTo>
                  <a:lnTo>
                    <a:pt x="5856850" y="11713699"/>
                  </a:lnTo>
                  <a:lnTo>
                    <a:pt x="0" y="1171369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9" id="19"/>
            <p:cNvSpPr/>
            <p:nvPr/>
          </p:nvSpPr>
          <p:spPr>
            <a:xfrm flipH="false" flipV="false" rot="-5400000">
              <a:off x="-2402900" y="7054766"/>
              <a:ext cx="6804672" cy="1998873"/>
            </a:xfrm>
            <a:custGeom>
              <a:avLst/>
              <a:gdLst/>
              <a:ahLst/>
              <a:cxnLst/>
              <a:rect r="r" b="b" t="t" l="l"/>
              <a:pathLst>
                <a:path h="1998873" w="6804672">
                  <a:moveTo>
                    <a:pt x="0" y="0"/>
                  </a:moveTo>
                  <a:lnTo>
                    <a:pt x="6804672" y="0"/>
                  </a:lnTo>
                  <a:lnTo>
                    <a:pt x="6804672" y="1998872"/>
                  </a:lnTo>
                  <a:lnTo>
                    <a:pt x="0" y="1998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20" id="20"/>
            <p:cNvGrpSpPr/>
            <p:nvPr/>
          </p:nvGrpSpPr>
          <p:grpSpPr>
            <a:xfrm rot="0">
              <a:off x="1738401" y="4333734"/>
              <a:ext cx="576059" cy="576059"/>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661420" y="11138407"/>
              <a:ext cx="576059" cy="576059"/>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sp>
          <p:sp>
            <p:nvSpPr>
              <p:cNvPr name="TextBox 25" id="25"/>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38436" y="13315656"/>
              <a:ext cx="3775990" cy="3775990"/>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28" id="28"/>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2430852" y="1776339"/>
              <a:ext cx="1582925" cy="1582925"/>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31" id="31"/>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10023311" y="12811247"/>
              <a:ext cx="1400770" cy="1400770"/>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34" id="34"/>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10723696" y="0"/>
              <a:ext cx="2392404" cy="2392404"/>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sp>
          <p:sp>
            <p:nvSpPr>
              <p:cNvPr name="TextBox 37" id="37"/>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38" id="38"/>
            <p:cNvGrpSpPr>
              <a:grpSpLocks noChangeAspect="true"/>
            </p:cNvGrpSpPr>
            <p:nvPr/>
          </p:nvGrpSpPr>
          <p:grpSpPr>
            <a:xfrm rot="0">
              <a:off x="2542310" y="4733208"/>
              <a:ext cx="6641989" cy="6641989"/>
              <a:chOff x="0" y="0"/>
              <a:chExt cx="6350889" cy="6350889"/>
            </a:xfrm>
          </p:grpSpPr>
          <p:sp>
            <p:nvSpPr>
              <p:cNvPr name="Freeform 39" id="39"/>
              <p:cNvSpPr/>
              <p:nvPr/>
            </p:nvSpPr>
            <p:spPr>
              <a:xfrm flipH="false" flipV="false" rot="0">
                <a:off x="63500" y="63500"/>
                <a:ext cx="6223889" cy="6223762"/>
              </a:xfrm>
              <a:custGeom>
                <a:avLst/>
                <a:gdLst/>
                <a:ahLst/>
                <a:cxnLst/>
                <a:rect r="r" b="b" t="t" l="l"/>
                <a:pathLst>
                  <a:path h="6223762" w="6223889">
                    <a:moveTo>
                      <a:pt x="6223889" y="3111881"/>
                    </a:moveTo>
                    <a:cubicBezTo>
                      <a:pt x="6223889" y="4830572"/>
                      <a:pt x="4830572" y="6223762"/>
                      <a:pt x="3112008" y="6223762"/>
                    </a:cubicBezTo>
                    <a:cubicBezTo>
                      <a:pt x="1393444" y="6223762"/>
                      <a:pt x="0" y="4830572"/>
                      <a:pt x="0" y="3111881"/>
                    </a:cubicBezTo>
                    <a:cubicBezTo>
                      <a:pt x="0" y="1393190"/>
                      <a:pt x="1393317" y="0"/>
                      <a:pt x="3111881" y="0"/>
                    </a:cubicBezTo>
                    <a:cubicBezTo>
                      <a:pt x="4830445" y="0"/>
                      <a:pt x="6223889" y="1393317"/>
                      <a:pt x="6223889" y="3111881"/>
                    </a:cubicBezTo>
                    <a:close/>
                  </a:path>
                </a:pathLst>
              </a:custGeom>
              <a:blipFill>
                <a:blip r:embed="rId13"/>
                <a:stretch>
                  <a:fillRect l="-24894" t="0" r="-24894" b="0"/>
                </a:stretch>
              </a:blipFill>
            </p:spPr>
          </p:sp>
          <p:sp>
            <p:nvSpPr>
              <p:cNvPr name="Freeform 40" id="40"/>
              <p:cNvSpPr/>
              <p:nvPr/>
            </p:nvSpPr>
            <p:spPr>
              <a:xfrm flipH="false" flipV="false" rot="0">
                <a:off x="0" y="0"/>
                <a:ext cx="6350889" cy="6350762"/>
              </a:xfrm>
              <a:custGeom>
                <a:avLst/>
                <a:gdLst/>
                <a:ahLst/>
                <a:cxnLst/>
                <a:rect r="r" b="b" t="t" l="l"/>
                <a:pathLst>
                  <a:path h="6350762" w="6350889">
                    <a:moveTo>
                      <a:pt x="6350889" y="3175381"/>
                    </a:moveTo>
                    <a:cubicBezTo>
                      <a:pt x="6350889" y="4023614"/>
                      <a:pt x="6020562" y="4821047"/>
                      <a:pt x="5420868" y="5420741"/>
                    </a:cubicBezTo>
                    <a:cubicBezTo>
                      <a:pt x="4821174" y="6020436"/>
                      <a:pt x="4023741" y="6350762"/>
                      <a:pt x="3175508" y="6350762"/>
                    </a:cubicBezTo>
                    <a:cubicBezTo>
                      <a:pt x="2327275" y="6350762"/>
                      <a:pt x="1529842" y="6020435"/>
                      <a:pt x="930148" y="5420741"/>
                    </a:cubicBezTo>
                    <a:cubicBezTo>
                      <a:pt x="330327" y="4821047"/>
                      <a:pt x="0" y="4023614"/>
                      <a:pt x="0" y="3175381"/>
                    </a:cubicBezTo>
                    <a:cubicBezTo>
                      <a:pt x="0" y="2327148"/>
                      <a:pt x="330327" y="1529715"/>
                      <a:pt x="930021" y="930021"/>
                    </a:cubicBezTo>
                    <a:cubicBezTo>
                      <a:pt x="1529715" y="330327"/>
                      <a:pt x="2327275" y="0"/>
                      <a:pt x="3175381" y="0"/>
                    </a:cubicBezTo>
                    <a:cubicBezTo>
                      <a:pt x="4023614" y="0"/>
                      <a:pt x="4821047" y="330327"/>
                      <a:pt x="5420741" y="930021"/>
                    </a:cubicBezTo>
                    <a:cubicBezTo>
                      <a:pt x="6020562" y="1529842"/>
                      <a:pt x="6350889" y="2327275"/>
                      <a:pt x="6350889" y="3175381"/>
                    </a:cubicBezTo>
                    <a:close/>
                  </a:path>
                </a:pathLst>
              </a:custGeom>
              <a:blipFill>
                <a:blip r:embed="rId14"/>
                <a:stretch>
                  <a:fillRect l="-30" t="0" r="-30" b="0"/>
                </a:stretch>
              </a:blipFill>
            </p:spPr>
          </p:sp>
        </p:gr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60351" y="4112111"/>
            <a:ext cx="1156688" cy="1156688"/>
          </a:xfrm>
          <a:custGeom>
            <a:avLst/>
            <a:gdLst/>
            <a:ahLst/>
            <a:cxnLst/>
            <a:rect r="r" b="b" t="t" l="l"/>
            <a:pathLst>
              <a:path h="1156688" w="1156688">
                <a:moveTo>
                  <a:pt x="0" y="0"/>
                </a:moveTo>
                <a:lnTo>
                  <a:pt x="1156688" y="0"/>
                </a:lnTo>
                <a:lnTo>
                  <a:pt x="1156688" y="1156688"/>
                </a:lnTo>
                <a:lnTo>
                  <a:pt x="0" y="11566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9453" y="7504512"/>
            <a:ext cx="918485" cy="918485"/>
          </a:xfrm>
          <a:custGeom>
            <a:avLst/>
            <a:gdLst/>
            <a:ahLst/>
            <a:cxnLst/>
            <a:rect r="r" b="b" t="t" l="l"/>
            <a:pathLst>
              <a:path h="918485" w="918485">
                <a:moveTo>
                  <a:pt x="0" y="0"/>
                </a:moveTo>
                <a:lnTo>
                  <a:pt x="918485" y="0"/>
                </a:lnTo>
                <a:lnTo>
                  <a:pt x="918485" y="918485"/>
                </a:lnTo>
                <a:lnTo>
                  <a:pt x="0" y="9184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276880" y="246952"/>
            <a:ext cx="12059761" cy="942975"/>
          </a:xfrm>
          <a:prstGeom prst="rect">
            <a:avLst/>
          </a:prstGeom>
        </p:spPr>
        <p:txBody>
          <a:bodyPr anchor="t" rtlCol="false" tIns="0" lIns="0" bIns="0" rIns="0">
            <a:spAutoFit/>
          </a:bodyPr>
          <a:lstStyle/>
          <a:p>
            <a:pPr algn="ctr">
              <a:lnSpc>
                <a:spcPts val="7002"/>
              </a:lnSpc>
            </a:pPr>
            <a:r>
              <a:rPr lang="en-US" sz="5835">
                <a:solidFill>
                  <a:srgbClr val="D6801C"/>
                </a:solidFill>
                <a:latin typeface="Poppins Ultra-Bold"/>
              </a:rPr>
              <a:t>Team Members</a:t>
            </a:r>
          </a:p>
        </p:txBody>
      </p:sp>
      <p:sp>
        <p:nvSpPr>
          <p:cNvPr name="Freeform 5" id="5"/>
          <p:cNvSpPr/>
          <p:nvPr/>
        </p:nvSpPr>
        <p:spPr>
          <a:xfrm flipH="false" flipV="false" rot="0">
            <a:off x="5000068" y="3604194"/>
            <a:ext cx="1345737" cy="1120632"/>
          </a:xfrm>
          <a:custGeom>
            <a:avLst/>
            <a:gdLst/>
            <a:ahLst/>
            <a:cxnLst/>
            <a:rect r="r" b="b" t="t" l="l"/>
            <a:pathLst>
              <a:path h="1120632" w="1345737">
                <a:moveTo>
                  <a:pt x="0" y="0"/>
                </a:moveTo>
                <a:lnTo>
                  <a:pt x="1345737" y="0"/>
                </a:lnTo>
                <a:lnTo>
                  <a:pt x="1345737" y="1120632"/>
                </a:lnTo>
                <a:lnTo>
                  <a:pt x="0" y="11206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6076306" y="1630961"/>
            <a:ext cx="6513752" cy="1213331"/>
            <a:chOff x="0" y="0"/>
            <a:chExt cx="8685003" cy="1617775"/>
          </a:xfrm>
        </p:grpSpPr>
        <p:grpSp>
          <p:nvGrpSpPr>
            <p:cNvPr name="Group 7" id="7"/>
            <p:cNvGrpSpPr/>
            <p:nvPr/>
          </p:nvGrpSpPr>
          <p:grpSpPr>
            <a:xfrm rot="0">
              <a:off x="0" y="0"/>
              <a:ext cx="1617775" cy="161777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9800"/>
              </a:solidFill>
            </p:spPr>
          </p:sp>
          <p:sp>
            <p:nvSpPr>
              <p:cNvPr name="TextBox 9" id="9"/>
              <p:cNvSpPr txBox="true"/>
              <p:nvPr/>
            </p:nvSpPr>
            <p:spPr>
              <a:xfrm>
                <a:off x="76200" y="38100"/>
                <a:ext cx="660400" cy="698500"/>
              </a:xfrm>
              <a:prstGeom prst="rect">
                <a:avLst/>
              </a:prstGeom>
            </p:spPr>
            <p:txBody>
              <a:bodyPr anchor="ctr" rtlCol="false" tIns="69948" lIns="69948" bIns="69948" rIns="69948"/>
              <a:lstStyle/>
              <a:p>
                <a:pPr algn="ctr">
                  <a:lnSpc>
                    <a:spcPts val="2659"/>
                  </a:lnSpc>
                </a:pPr>
              </a:p>
            </p:txBody>
          </p:sp>
        </p:grpSp>
        <p:sp>
          <p:nvSpPr>
            <p:cNvPr name="TextBox 10" id="10"/>
            <p:cNvSpPr txBox="true"/>
            <p:nvPr/>
          </p:nvSpPr>
          <p:spPr>
            <a:xfrm rot="0">
              <a:off x="2274248" y="42381"/>
              <a:ext cx="6410754" cy="1447287"/>
            </a:xfrm>
            <a:prstGeom prst="rect">
              <a:avLst/>
            </a:prstGeom>
          </p:spPr>
          <p:txBody>
            <a:bodyPr anchor="t" rtlCol="false" tIns="0" lIns="0" bIns="0" rIns="0">
              <a:spAutoFit/>
            </a:bodyPr>
            <a:lstStyle/>
            <a:p>
              <a:pPr algn="l">
                <a:lnSpc>
                  <a:spcPts val="4437"/>
                </a:lnSpc>
                <a:spcBef>
                  <a:spcPct val="0"/>
                </a:spcBef>
              </a:pPr>
              <a:r>
                <a:rPr lang="en-US" sz="3169">
                  <a:solidFill>
                    <a:srgbClr val="000000"/>
                  </a:solidFill>
                  <a:latin typeface="Poppins Ultra-Bold"/>
                </a:rPr>
                <a:t>Ram Chetlaoalli (VU21CSEN0100274)</a:t>
              </a:r>
            </a:p>
          </p:txBody>
        </p:sp>
      </p:grpSp>
      <p:grpSp>
        <p:nvGrpSpPr>
          <p:cNvPr name="Group 11" id="11"/>
          <p:cNvGrpSpPr/>
          <p:nvPr/>
        </p:nvGrpSpPr>
        <p:grpSpPr>
          <a:xfrm rot="0">
            <a:off x="6076306" y="3349117"/>
            <a:ext cx="1175270" cy="1213331"/>
            <a:chOff x="0" y="0"/>
            <a:chExt cx="787303" cy="812800"/>
          </a:xfrm>
        </p:grpSpPr>
        <p:sp>
          <p:nvSpPr>
            <p:cNvPr name="Freeform 12" id="12"/>
            <p:cNvSpPr/>
            <p:nvPr/>
          </p:nvSpPr>
          <p:spPr>
            <a:xfrm flipH="false" flipV="false" rot="0">
              <a:off x="0" y="0"/>
              <a:ext cx="787303" cy="812800"/>
            </a:xfrm>
            <a:custGeom>
              <a:avLst/>
              <a:gdLst/>
              <a:ahLst/>
              <a:cxnLst/>
              <a:rect r="r" b="b" t="t" l="l"/>
              <a:pathLst>
                <a:path h="812800" w="787303">
                  <a:moveTo>
                    <a:pt x="393652" y="0"/>
                  </a:moveTo>
                  <a:cubicBezTo>
                    <a:pt x="176244" y="0"/>
                    <a:pt x="0" y="181951"/>
                    <a:pt x="0" y="406400"/>
                  </a:cubicBezTo>
                  <a:cubicBezTo>
                    <a:pt x="0" y="630849"/>
                    <a:pt x="176244" y="812800"/>
                    <a:pt x="393652" y="812800"/>
                  </a:cubicBezTo>
                  <a:cubicBezTo>
                    <a:pt x="611059" y="812800"/>
                    <a:pt x="787303" y="630849"/>
                    <a:pt x="787303" y="406400"/>
                  </a:cubicBezTo>
                  <a:cubicBezTo>
                    <a:pt x="787303" y="181951"/>
                    <a:pt x="611059" y="0"/>
                    <a:pt x="393652" y="0"/>
                  </a:cubicBezTo>
                  <a:close/>
                </a:path>
              </a:pathLst>
            </a:custGeom>
            <a:solidFill>
              <a:srgbClr val="FE9800"/>
            </a:solidFill>
          </p:spPr>
        </p:sp>
        <p:sp>
          <p:nvSpPr>
            <p:cNvPr name="TextBox 13" id="13"/>
            <p:cNvSpPr txBox="true"/>
            <p:nvPr/>
          </p:nvSpPr>
          <p:spPr>
            <a:xfrm>
              <a:off x="73810" y="38100"/>
              <a:ext cx="639684" cy="698500"/>
            </a:xfrm>
            <a:prstGeom prst="rect">
              <a:avLst/>
            </a:prstGeom>
          </p:spPr>
          <p:txBody>
            <a:bodyPr anchor="ctr" rtlCol="false" tIns="69948" lIns="69948" bIns="69948" rIns="69948"/>
            <a:lstStyle/>
            <a:p>
              <a:pPr algn="ctr">
                <a:lnSpc>
                  <a:spcPts val="2659"/>
                </a:lnSpc>
              </a:pPr>
            </a:p>
          </p:txBody>
        </p:sp>
      </p:grpSp>
      <p:sp>
        <p:nvSpPr>
          <p:cNvPr name="TextBox 14" id="14"/>
          <p:cNvSpPr txBox="true"/>
          <p:nvPr/>
        </p:nvSpPr>
        <p:spPr>
          <a:xfrm rot="0">
            <a:off x="7781992" y="6899482"/>
            <a:ext cx="6321079" cy="1106896"/>
          </a:xfrm>
          <a:prstGeom prst="rect">
            <a:avLst/>
          </a:prstGeom>
        </p:spPr>
        <p:txBody>
          <a:bodyPr anchor="t" rtlCol="false" tIns="0" lIns="0" bIns="0" rIns="0">
            <a:spAutoFit/>
          </a:bodyPr>
          <a:lstStyle/>
          <a:p>
            <a:pPr algn="l">
              <a:lnSpc>
                <a:spcPts val="4437"/>
              </a:lnSpc>
            </a:pPr>
            <a:r>
              <a:rPr lang="en-US" sz="3169">
                <a:solidFill>
                  <a:srgbClr val="000000"/>
                </a:solidFill>
                <a:latin typeface="Poppins Ultra-Bold"/>
              </a:rPr>
              <a:t>Dhanya Sree</a:t>
            </a:r>
          </a:p>
          <a:p>
            <a:pPr algn="l">
              <a:lnSpc>
                <a:spcPts val="4437"/>
              </a:lnSpc>
              <a:spcBef>
                <a:spcPct val="0"/>
              </a:spcBef>
            </a:pPr>
            <a:r>
              <a:rPr lang="en-US" sz="3169">
                <a:solidFill>
                  <a:srgbClr val="000000"/>
                </a:solidFill>
                <a:latin typeface="Poppins Ultra-Bold"/>
              </a:rPr>
              <a:t>(VU21CSEN0100348)</a:t>
            </a:r>
          </a:p>
        </p:txBody>
      </p:sp>
      <p:grpSp>
        <p:nvGrpSpPr>
          <p:cNvPr name="Group 15" id="15"/>
          <p:cNvGrpSpPr/>
          <p:nvPr/>
        </p:nvGrpSpPr>
        <p:grpSpPr>
          <a:xfrm rot="0">
            <a:off x="6076306" y="5065944"/>
            <a:ext cx="1213331" cy="121333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9800"/>
            </a:solidFill>
          </p:spPr>
        </p:sp>
        <p:sp>
          <p:nvSpPr>
            <p:cNvPr name="TextBox 17" id="17"/>
            <p:cNvSpPr txBox="true"/>
            <p:nvPr/>
          </p:nvSpPr>
          <p:spPr>
            <a:xfrm>
              <a:off x="76200" y="38100"/>
              <a:ext cx="660400" cy="698500"/>
            </a:xfrm>
            <a:prstGeom prst="rect">
              <a:avLst/>
            </a:prstGeom>
          </p:spPr>
          <p:txBody>
            <a:bodyPr anchor="ctr" rtlCol="false" tIns="69948" lIns="69948" bIns="69948" rIns="69948"/>
            <a:lstStyle/>
            <a:p>
              <a:pPr algn="ctr">
                <a:lnSpc>
                  <a:spcPts val="2659"/>
                </a:lnSpc>
              </a:pPr>
            </a:p>
          </p:txBody>
        </p:sp>
      </p:grpSp>
      <p:sp>
        <p:nvSpPr>
          <p:cNvPr name="TextBox 18" id="18"/>
          <p:cNvSpPr txBox="true"/>
          <p:nvPr/>
        </p:nvSpPr>
        <p:spPr>
          <a:xfrm rot="0">
            <a:off x="7781992" y="5172379"/>
            <a:ext cx="4808066" cy="1106896"/>
          </a:xfrm>
          <a:prstGeom prst="rect">
            <a:avLst/>
          </a:prstGeom>
        </p:spPr>
        <p:txBody>
          <a:bodyPr anchor="t" rtlCol="false" tIns="0" lIns="0" bIns="0" rIns="0">
            <a:spAutoFit/>
          </a:bodyPr>
          <a:lstStyle/>
          <a:p>
            <a:pPr algn="l">
              <a:lnSpc>
                <a:spcPts val="4437"/>
              </a:lnSpc>
            </a:pPr>
            <a:r>
              <a:rPr lang="en-US" sz="3169">
                <a:solidFill>
                  <a:srgbClr val="000000"/>
                </a:solidFill>
                <a:latin typeface="Poppins Ultra-Bold"/>
              </a:rPr>
              <a:t>Moturi Chaitra</a:t>
            </a:r>
          </a:p>
          <a:p>
            <a:pPr algn="l">
              <a:lnSpc>
                <a:spcPts val="4437"/>
              </a:lnSpc>
              <a:spcBef>
                <a:spcPct val="0"/>
              </a:spcBef>
            </a:pPr>
            <a:r>
              <a:rPr lang="en-US" sz="3169">
                <a:solidFill>
                  <a:srgbClr val="000000"/>
                </a:solidFill>
                <a:latin typeface="Poppins Ultra-Bold"/>
              </a:rPr>
              <a:t>(VU21CSEN0100437)</a:t>
            </a:r>
          </a:p>
        </p:txBody>
      </p:sp>
      <p:grpSp>
        <p:nvGrpSpPr>
          <p:cNvPr name="Group 19" id="19"/>
          <p:cNvGrpSpPr/>
          <p:nvPr/>
        </p:nvGrpSpPr>
        <p:grpSpPr>
          <a:xfrm rot="0">
            <a:off x="6076306" y="6889127"/>
            <a:ext cx="1213331" cy="1213331"/>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9800"/>
            </a:solidFill>
          </p:spPr>
        </p:sp>
        <p:sp>
          <p:nvSpPr>
            <p:cNvPr name="TextBox 21" id="21"/>
            <p:cNvSpPr txBox="true"/>
            <p:nvPr/>
          </p:nvSpPr>
          <p:spPr>
            <a:xfrm>
              <a:off x="76200" y="38100"/>
              <a:ext cx="660400" cy="698500"/>
            </a:xfrm>
            <a:prstGeom prst="rect">
              <a:avLst/>
            </a:prstGeom>
          </p:spPr>
          <p:txBody>
            <a:bodyPr anchor="ctr" rtlCol="false" tIns="69948" lIns="69948" bIns="69948" rIns="69948"/>
            <a:lstStyle/>
            <a:p>
              <a:pPr algn="ctr">
                <a:lnSpc>
                  <a:spcPts val="2659"/>
                </a:lnSpc>
              </a:pPr>
            </a:p>
          </p:txBody>
        </p:sp>
      </p:grpSp>
      <p:sp>
        <p:nvSpPr>
          <p:cNvPr name="TextBox 22" id="22"/>
          <p:cNvSpPr txBox="true"/>
          <p:nvPr/>
        </p:nvSpPr>
        <p:spPr>
          <a:xfrm rot="0">
            <a:off x="7781992" y="3401736"/>
            <a:ext cx="4808066" cy="1106896"/>
          </a:xfrm>
          <a:prstGeom prst="rect">
            <a:avLst/>
          </a:prstGeom>
        </p:spPr>
        <p:txBody>
          <a:bodyPr anchor="t" rtlCol="false" tIns="0" lIns="0" bIns="0" rIns="0">
            <a:spAutoFit/>
          </a:bodyPr>
          <a:lstStyle/>
          <a:p>
            <a:pPr algn="l">
              <a:lnSpc>
                <a:spcPts val="4437"/>
              </a:lnSpc>
            </a:pPr>
            <a:r>
              <a:rPr lang="en-US" sz="3169">
                <a:solidFill>
                  <a:srgbClr val="000000"/>
                </a:solidFill>
                <a:latin typeface="Poppins Ultra-Bold"/>
              </a:rPr>
              <a:t>vamshi Gunda</a:t>
            </a:r>
          </a:p>
          <a:p>
            <a:pPr algn="l">
              <a:lnSpc>
                <a:spcPts val="4437"/>
              </a:lnSpc>
              <a:spcBef>
                <a:spcPct val="0"/>
              </a:spcBef>
            </a:pPr>
            <a:r>
              <a:rPr lang="en-US" sz="3169">
                <a:solidFill>
                  <a:srgbClr val="000000"/>
                </a:solidFill>
                <a:latin typeface="Poppins Ultra-Bold"/>
              </a:rPr>
              <a:t>(VU21CSEN0100341)</a:t>
            </a:r>
          </a:p>
        </p:txBody>
      </p:sp>
      <p:grpSp>
        <p:nvGrpSpPr>
          <p:cNvPr name="Group 23" id="23"/>
          <p:cNvGrpSpPr/>
          <p:nvPr/>
        </p:nvGrpSpPr>
        <p:grpSpPr>
          <a:xfrm rot="0">
            <a:off x="-3559591" y="1580478"/>
            <a:ext cx="7119183" cy="7119183"/>
            <a:chOff x="0" y="0"/>
            <a:chExt cx="812800" cy="812800"/>
          </a:xfrm>
        </p:grpSpPr>
        <p:sp>
          <p:nvSpPr>
            <p:cNvPr name="Freeform 24" id="24"/>
            <p:cNvSpPr/>
            <p:nvPr/>
          </p:nvSpPr>
          <p:spPr>
            <a:xfrm flipH="false" flipV="false" rot="0">
              <a:off x="18919" y="18919"/>
              <a:ext cx="774963" cy="774963"/>
            </a:xfrm>
            <a:custGeom>
              <a:avLst/>
              <a:gdLst/>
              <a:ahLst/>
              <a:cxnLst/>
              <a:rect r="r" b="b" t="t" l="l"/>
              <a:pathLst>
                <a:path h="774963" w="774963">
                  <a:moveTo>
                    <a:pt x="419777" y="13377"/>
                  </a:moveTo>
                  <a:lnTo>
                    <a:pt x="761585" y="355185"/>
                  </a:lnTo>
                  <a:cubicBezTo>
                    <a:pt x="770150" y="363750"/>
                    <a:pt x="774962" y="375368"/>
                    <a:pt x="774962" y="387481"/>
                  </a:cubicBezTo>
                  <a:cubicBezTo>
                    <a:pt x="774962" y="399594"/>
                    <a:pt x="770150" y="411212"/>
                    <a:pt x="761585" y="419777"/>
                  </a:cubicBezTo>
                  <a:lnTo>
                    <a:pt x="419777" y="761585"/>
                  </a:lnTo>
                  <a:cubicBezTo>
                    <a:pt x="411212" y="770150"/>
                    <a:pt x="399594" y="774962"/>
                    <a:pt x="387481" y="774962"/>
                  </a:cubicBezTo>
                  <a:cubicBezTo>
                    <a:pt x="375368" y="774962"/>
                    <a:pt x="363750" y="770150"/>
                    <a:pt x="355185" y="761585"/>
                  </a:cubicBezTo>
                  <a:lnTo>
                    <a:pt x="13377" y="419777"/>
                  </a:lnTo>
                  <a:cubicBezTo>
                    <a:pt x="4812" y="411212"/>
                    <a:pt x="0" y="399594"/>
                    <a:pt x="0" y="387481"/>
                  </a:cubicBezTo>
                  <a:cubicBezTo>
                    <a:pt x="0" y="375368"/>
                    <a:pt x="4812" y="363750"/>
                    <a:pt x="13377" y="355185"/>
                  </a:cubicBezTo>
                  <a:lnTo>
                    <a:pt x="355185" y="13377"/>
                  </a:lnTo>
                  <a:cubicBezTo>
                    <a:pt x="363750" y="4812"/>
                    <a:pt x="375368" y="0"/>
                    <a:pt x="387481" y="0"/>
                  </a:cubicBezTo>
                  <a:cubicBezTo>
                    <a:pt x="399594" y="0"/>
                    <a:pt x="411212" y="4812"/>
                    <a:pt x="419777" y="13377"/>
                  </a:cubicBezTo>
                  <a:close/>
                </a:path>
              </a:pathLst>
            </a:custGeom>
            <a:solidFill>
              <a:srgbClr val="D6801C"/>
            </a:solidFill>
          </p:spPr>
        </p:sp>
        <p:sp>
          <p:nvSpPr>
            <p:cNvPr name="TextBox 25" id="25"/>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1342076" y="747014"/>
            <a:ext cx="2684152" cy="2684152"/>
            <a:chOff x="0" y="0"/>
            <a:chExt cx="812800" cy="812800"/>
          </a:xfrm>
        </p:grpSpPr>
        <p:sp>
          <p:nvSpPr>
            <p:cNvPr name="Freeform 27" id="27"/>
            <p:cNvSpPr/>
            <p:nvPr/>
          </p:nvSpPr>
          <p:spPr>
            <a:xfrm flipH="false" flipV="false" rot="0">
              <a:off x="15531" y="15531"/>
              <a:ext cx="781737" cy="781737"/>
            </a:xfrm>
            <a:custGeom>
              <a:avLst/>
              <a:gdLst/>
              <a:ahLst/>
              <a:cxnLst/>
              <a:rect r="r" b="b" t="t" l="l"/>
              <a:pathLst>
                <a:path h="781737" w="781737">
                  <a:moveTo>
                    <a:pt x="417383" y="10983"/>
                  </a:moveTo>
                  <a:lnTo>
                    <a:pt x="770755" y="364355"/>
                  </a:lnTo>
                  <a:cubicBezTo>
                    <a:pt x="777787" y="371387"/>
                    <a:pt x="781738" y="380924"/>
                    <a:pt x="781738" y="390869"/>
                  </a:cubicBezTo>
                  <a:cubicBezTo>
                    <a:pt x="781738" y="400814"/>
                    <a:pt x="777787" y="410351"/>
                    <a:pt x="770755" y="417383"/>
                  </a:cubicBezTo>
                  <a:lnTo>
                    <a:pt x="417383" y="770755"/>
                  </a:lnTo>
                  <a:cubicBezTo>
                    <a:pt x="410351" y="777787"/>
                    <a:pt x="400814" y="781738"/>
                    <a:pt x="390869" y="781738"/>
                  </a:cubicBezTo>
                  <a:cubicBezTo>
                    <a:pt x="380924" y="781738"/>
                    <a:pt x="371387" y="777787"/>
                    <a:pt x="364355" y="770755"/>
                  </a:cubicBezTo>
                  <a:lnTo>
                    <a:pt x="10983" y="417383"/>
                  </a:lnTo>
                  <a:cubicBezTo>
                    <a:pt x="3951" y="410351"/>
                    <a:pt x="0" y="400814"/>
                    <a:pt x="0" y="390869"/>
                  </a:cubicBezTo>
                  <a:cubicBezTo>
                    <a:pt x="0" y="380924"/>
                    <a:pt x="3951" y="371387"/>
                    <a:pt x="10983" y="364355"/>
                  </a:cubicBezTo>
                  <a:lnTo>
                    <a:pt x="364355" y="10983"/>
                  </a:lnTo>
                  <a:cubicBezTo>
                    <a:pt x="371387" y="3951"/>
                    <a:pt x="380924" y="0"/>
                    <a:pt x="390869" y="0"/>
                  </a:cubicBezTo>
                  <a:cubicBezTo>
                    <a:pt x="400814" y="0"/>
                    <a:pt x="410351" y="3951"/>
                    <a:pt x="417383" y="10983"/>
                  </a:cubicBezTo>
                  <a:close/>
                </a:path>
              </a:pathLst>
            </a:custGeom>
            <a:solidFill>
              <a:srgbClr val="F5AF19"/>
            </a:solidFill>
          </p:spPr>
        </p:sp>
        <p:sp>
          <p:nvSpPr>
            <p:cNvPr name="TextBox 28" id="28"/>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29" id="29"/>
          <p:cNvGrpSpPr/>
          <p:nvPr/>
        </p:nvGrpSpPr>
        <p:grpSpPr>
          <a:xfrm rot="0">
            <a:off x="1835684" y="6321154"/>
            <a:ext cx="1466412" cy="1466412"/>
            <a:chOff x="0" y="0"/>
            <a:chExt cx="812800" cy="812800"/>
          </a:xfrm>
        </p:grpSpPr>
        <p:sp>
          <p:nvSpPr>
            <p:cNvPr name="Freeform 30" id="30"/>
            <p:cNvSpPr/>
            <p:nvPr/>
          </p:nvSpPr>
          <p:spPr>
            <a:xfrm flipH="false" flipV="false" rot="0">
              <a:off x="21728" y="21728"/>
              <a:ext cx="769344" cy="769344"/>
            </a:xfrm>
            <a:custGeom>
              <a:avLst/>
              <a:gdLst/>
              <a:ahLst/>
              <a:cxnLst/>
              <a:rect r="r" b="b" t="t" l="l"/>
              <a:pathLst>
                <a:path h="769344" w="769344">
                  <a:moveTo>
                    <a:pt x="433203" y="26803"/>
                  </a:moveTo>
                  <a:lnTo>
                    <a:pt x="742541" y="336141"/>
                  </a:lnTo>
                  <a:cubicBezTo>
                    <a:pt x="769344" y="362944"/>
                    <a:pt x="769344" y="406400"/>
                    <a:pt x="742541" y="433203"/>
                  </a:cubicBezTo>
                  <a:lnTo>
                    <a:pt x="433203" y="742541"/>
                  </a:lnTo>
                  <a:cubicBezTo>
                    <a:pt x="406400" y="769344"/>
                    <a:pt x="362944" y="769344"/>
                    <a:pt x="336141" y="742541"/>
                  </a:cubicBezTo>
                  <a:lnTo>
                    <a:pt x="26803" y="433203"/>
                  </a:lnTo>
                  <a:cubicBezTo>
                    <a:pt x="0" y="406400"/>
                    <a:pt x="0" y="362944"/>
                    <a:pt x="26803" y="336141"/>
                  </a:cubicBezTo>
                  <a:lnTo>
                    <a:pt x="336141" y="26803"/>
                  </a:lnTo>
                  <a:cubicBezTo>
                    <a:pt x="362944" y="0"/>
                    <a:pt x="406400" y="0"/>
                    <a:pt x="433203" y="26803"/>
                  </a:cubicBezTo>
                  <a:close/>
                </a:path>
              </a:pathLst>
            </a:custGeom>
            <a:solidFill>
              <a:srgbClr val="F5AF19"/>
            </a:solidFill>
          </p:spPr>
        </p:sp>
        <p:sp>
          <p:nvSpPr>
            <p:cNvPr name="TextBox 31" id="31"/>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32" id="32"/>
          <p:cNvGrpSpPr/>
          <p:nvPr/>
        </p:nvGrpSpPr>
        <p:grpSpPr>
          <a:xfrm rot="0">
            <a:off x="6049885" y="8422997"/>
            <a:ext cx="6513752" cy="1213331"/>
            <a:chOff x="0" y="0"/>
            <a:chExt cx="8685003" cy="1617775"/>
          </a:xfrm>
        </p:grpSpPr>
        <p:grpSp>
          <p:nvGrpSpPr>
            <p:cNvPr name="Group 33" id="33"/>
            <p:cNvGrpSpPr/>
            <p:nvPr/>
          </p:nvGrpSpPr>
          <p:grpSpPr>
            <a:xfrm rot="0">
              <a:off x="0" y="0"/>
              <a:ext cx="1617775" cy="161777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9800"/>
              </a:solidFill>
            </p:spPr>
          </p:sp>
          <p:sp>
            <p:nvSpPr>
              <p:cNvPr name="TextBox 35" id="35"/>
              <p:cNvSpPr txBox="true"/>
              <p:nvPr/>
            </p:nvSpPr>
            <p:spPr>
              <a:xfrm>
                <a:off x="76200" y="38100"/>
                <a:ext cx="660400" cy="698500"/>
              </a:xfrm>
              <a:prstGeom prst="rect">
                <a:avLst/>
              </a:prstGeom>
            </p:spPr>
            <p:txBody>
              <a:bodyPr anchor="ctr" rtlCol="false" tIns="69948" lIns="69948" bIns="69948" rIns="69948"/>
              <a:lstStyle/>
              <a:p>
                <a:pPr algn="ctr">
                  <a:lnSpc>
                    <a:spcPts val="2659"/>
                  </a:lnSpc>
                </a:pPr>
              </a:p>
            </p:txBody>
          </p:sp>
        </p:grpSp>
        <p:sp>
          <p:nvSpPr>
            <p:cNvPr name="TextBox 36" id="36"/>
            <p:cNvSpPr txBox="true"/>
            <p:nvPr/>
          </p:nvSpPr>
          <p:spPr>
            <a:xfrm rot="0">
              <a:off x="2274248" y="42381"/>
              <a:ext cx="6410754" cy="1447287"/>
            </a:xfrm>
            <a:prstGeom prst="rect">
              <a:avLst/>
            </a:prstGeom>
          </p:spPr>
          <p:txBody>
            <a:bodyPr anchor="t" rtlCol="false" tIns="0" lIns="0" bIns="0" rIns="0">
              <a:spAutoFit/>
            </a:bodyPr>
            <a:lstStyle/>
            <a:p>
              <a:pPr algn="l">
                <a:lnSpc>
                  <a:spcPts val="4437"/>
                </a:lnSpc>
              </a:pPr>
              <a:r>
                <a:rPr lang="en-US" sz="3169">
                  <a:solidFill>
                    <a:srgbClr val="000000"/>
                  </a:solidFill>
                  <a:latin typeface="Poppins Ultra-Bold"/>
                </a:rPr>
                <a:t> Hrhithesh Gudaru</a:t>
              </a:r>
            </a:p>
            <a:p>
              <a:pPr algn="l">
                <a:lnSpc>
                  <a:spcPts val="4437"/>
                </a:lnSpc>
                <a:spcBef>
                  <a:spcPct val="0"/>
                </a:spcBef>
              </a:pPr>
              <a:r>
                <a:rPr lang="en-US" sz="3169">
                  <a:solidFill>
                    <a:srgbClr val="000000"/>
                  </a:solidFill>
                  <a:latin typeface="Poppins Ultra-Bold"/>
                </a:rPr>
                <a:t>(VU21CSEN0100274)</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59591" y="747014"/>
            <a:ext cx="7119183" cy="7952647"/>
            <a:chOff x="0" y="0"/>
            <a:chExt cx="9492244" cy="10603529"/>
          </a:xfrm>
        </p:grpSpPr>
        <p:grpSp>
          <p:nvGrpSpPr>
            <p:cNvPr name="Group 3" id="3"/>
            <p:cNvGrpSpPr/>
            <p:nvPr/>
          </p:nvGrpSpPr>
          <p:grpSpPr>
            <a:xfrm rot="0">
              <a:off x="0" y="1111285"/>
              <a:ext cx="9492244" cy="9492244"/>
              <a:chOff x="0" y="0"/>
              <a:chExt cx="812800" cy="812800"/>
            </a:xfrm>
          </p:grpSpPr>
          <p:sp>
            <p:nvSpPr>
              <p:cNvPr name="Freeform 4" id="4"/>
              <p:cNvSpPr/>
              <p:nvPr/>
            </p:nvSpPr>
            <p:spPr>
              <a:xfrm flipH="false" flipV="false" rot="0">
                <a:off x="18919" y="18919"/>
                <a:ext cx="774963" cy="774963"/>
              </a:xfrm>
              <a:custGeom>
                <a:avLst/>
                <a:gdLst/>
                <a:ahLst/>
                <a:cxnLst/>
                <a:rect r="r" b="b" t="t" l="l"/>
                <a:pathLst>
                  <a:path h="774963" w="774963">
                    <a:moveTo>
                      <a:pt x="419777" y="13377"/>
                    </a:moveTo>
                    <a:lnTo>
                      <a:pt x="761585" y="355185"/>
                    </a:lnTo>
                    <a:cubicBezTo>
                      <a:pt x="770150" y="363750"/>
                      <a:pt x="774962" y="375368"/>
                      <a:pt x="774962" y="387481"/>
                    </a:cubicBezTo>
                    <a:cubicBezTo>
                      <a:pt x="774962" y="399594"/>
                      <a:pt x="770150" y="411212"/>
                      <a:pt x="761585" y="419777"/>
                    </a:cubicBezTo>
                    <a:lnTo>
                      <a:pt x="419777" y="761585"/>
                    </a:lnTo>
                    <a:cubicBezTo>
                      <a:pt x="411212" y="770150"/>
                      <a:pt x="399594" y="774962"/>
                      <a:pt x="387481" y="774962"/>
                    </a:cubicBezTo>
                    <a:cubicBezTo>
                      <a:pt x="375368" y="774962"/>
                      <a:pt x="363750" y="770150"/>
                      <a:pt x="355185" y="761585"/>
                    </a:cubicBezTo>
                    <a:lnTo>
                      <a:pt x="13377" y="419777"/>
                    </a:lnTo>
                    <a:cubicBezTo>
                      <a:pt x="4812" y="411212"/>
                      <a:pt x="0" y="399594"/>
                      <a:pt x="0" y="387481"/>
                    </a:cubicBezTo>
                    <a:cubicBezTo>
                      <a:pt x="0" y="375368"/>
                      <a:pt x="4812" y="363750"/>
                      <a:pt x="13377" y="355185"/>
                    </a:cubicBezTo>
                    <a:lnTo>
                      <a:pt x="355185" y="13377"/>
                    </a:lnTo>
                    <a:cubicBezTo>
                      <a:pt x="363750" y="4812"/>
                      <a:pt x="375368" y="0"/>
                      <a:pt x="387481" y="0"/>
                    </a:cubicBezTo>
                    <a:cubicBezTo>
                      <a:pt x="399594" y="0"/>
                      <a:pt x="411212" y="4812"/>
                      <a:pt x="419777" y="13377"/>
                    </a:cubicBezTo>
                    <a:close/>
                  </a:path>
                </a:pathLst>
              </a:custGeom>
              <a:solidFill>
                <a:srgbClr val="D6801C"/>
              </a:solidFill>
            </p:spPr>
          </p:sp>
          <p:sp>
            <p:nvSpPr>
              <p:cNvPr name="TextBox 5" id="5"/>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2956687" y="0"/>
              <a:ext cx="3578870" cy="3578870"/>
              <a:chOff x="0" y="0"/>
              <a:chExt cx="812800" cy="812800"/>
            </a:xfrm>
          </p:grpSpPr>
          <p:sp>
            <p:nvSpPr>
              <p:cNvPr name="Freeform 7" id="7"/>
              <p:cNvSpPr/>
              <p:nvPr/>
            </p:nvSpPr>
            <p:spPr>
              <a:xfrm flipH="false" flipV="false" rot="0">
                <a:off x="15531" y="15531"/>
                <a:ext cx="781737" cy="781737"/>
              </a:xfrm>
              <a:custGeom>
                <a:avLst/>
                <a:gdLst/>
                <a:ahLst/>
                <a:cxnLst/>
                <a:rect r="r" b="b" t="t" l="l"/>
                <a:pathLst>
                  <a:path h="781737" w="781737">
                    <a:moveTo>
                      <a:pt x="417383" y="10983"/>
                    </a:moveTo>
                    <a:lnTo>
                      <a:pt x="770755" y="364355"/>
                    </a:lnTo>
                    <a:cubicBezTo>
                      <a:pt x="777787" y="371387"/>
                      <a:pt x="781738" y="380924"/>
                      <a:pt x="781738" y="390869"/>
                    </a:cubicBezTo>
                    <a:cubicBezTo>
                      <a:pt x="781738" y="400814"/>
                      <a:pt x="777787" y="410351"/>
                      <a:pt x="770755" y="417383"/>
                    </a:cubicBezTo>
                    <a:lnTo>
                      <a:pt x="417383" y="770755"/>
                    </a:lnTo>
                    <a:cubicBezTo>
                      <a:pt x="410351" y="777787"/>
                      <a:pt x="400814" y="781738"/>
                      <a:pt x="390869" y="781738"/>
                    </a:cubicBezTo>
                    <a:cubicBezTo>
                      <a:pt x="380924" y="781738"/>
                      <a:pt x="371387" y="777787"/>
                      <a:pt x="364355" y="770755"/>
                    </a:cubicBezTo>
                    <a:lnTo>
                      <a:pt x="10983" y="417383"/>
                    </a:lnTo>
                    <a:cubicBezTo>
                      <a:pt x="3951" y="410351"/>
                      <a:pt x="0" y="400814"/>
                      <a:pt x="0" y="390869"/>
                    </a:cubicBezTo>
                    <a:cubicBezTo>
                      <a:pt x="0" y="380924"/>
                      <a:pt x="3951" y="371387"/>
                      <a:pt x="10983" y="364355"/>
                    </a:cubicBezTo>
                    <a:lnTo>
                      <a:pt x="364355" y="10983"/>
                    </a:lnTo>
                    <a:cubicBezTo>
                      <a:pt x="371387" y="3951"/>
                      <a:pt x="380924" y="0"/>
                      <a:pt x="390869" y="0"/>
                    </a:cubicBezTo>
                    <a:cubicBezTo>
                      <a:pt x="400814" y="0"/>
                      <a:pt x="410351" y="3951"/>
                      <a:pt x="417383" y="10983"/>
                    </a:cubicBezTo>
                    <a:close/>
                  </a:path>
                </a:pathLst>
              </a:custGeom>
              <a:solidFill>
                <a:srgbClr val="F5AF19"/>
              </a:solidFill>
            </p:spPr>
          </p:sp>
          <p:sp>
            <p:nvSpPr>
              <p:cNvPr name="TextBox 8" id="8"/>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7193700" y="7432186"/>
              <a:ext cx="1955216" cy="1955216"/>
              <a:chOff x="0" y="0"/>
              <a:chExt cx="812800" cy="812800"/>
            </a:xfrm>
          </p:grpSpPr>
          <p:sp>
            <p:nvSpPr>
              <p:cNvPr name="Freeform 10" id="10"/>
              <p:cNvSpPr/>
              <p:nvPr/>
            </p:nvSpPr>
            <p:spPr>
              <a:xfrm flipH="false" flipV="false" rot="0">
                <a:off x="21728" y="21728"/>
                <a:ext cx="769344" cy="769344"/>
              </a:xfrm>
              <a:custGeom>
                <a:avLst/>
                <a:gdLst/>
                <a:ahLst/>
                <a:cxnLst/>
                <a:rect r="r" b="b" t="t" l="l"/>
                <a:pathLst>
                  <a:path h="769344" w="769344">
                    <a:moveTo>
                      <a:pt x="433203" y="26803"/>
                    </a:moveTo>
                    <a:lnTo>
                      <a:pt x="742541" y="336141"/>
                    </a:lnTo>
                    <a:cubicBezTo>
                      <a:pt x="769344" y="362944"/>
                      <a:pt x="769344" y="406400"/>
                      <a:pt x="742541" y="433203"/>
                    </a:cubicBezTo>
                    <a:lnTo>
                      <a:pt x="433203" y="742541"/>
                    </a:lnTo>
                    <a:cubicBezTo>
                      <a:pt x="406400" y="769344"/>
                      <a:pt x="362944" y="769344"/>
                      <a:pt x="336141" y="742541"/>
                    </a:cubicBezTo>
                    <a:lnTo>
                      <a:pt x="26803" y="433203"/>
                    </a:lnTo>
                    <a:cubicBezTo>
                      <a:pt x="0" y="406400"/>
                      <a:pt x="0" y="362944"/>
                      <a:pt x="26803" y="336141"/>
                    </a:cubicBezTo>
                    <a:lnTo>
                      <a:pt x="336141" y="26803"/>
                    </a:lnTo>
                    <a:cubicBezTo>
                      <a:pt x="362944" y="0"/>
                      <a:pt x="406400" y="0"/>
                      <a:pt x="433203" y="26803"/>
                    </a:cubicBezTo>
                    <a:close/>
                  </a:path>
                </a:pathLst>
              </a:custGeom>
              <a:solidFill>
                <a:srgbClr val="F5AF19"/>
              </a:solidFill>
            </p:spPr>
          </p:sp>
          <p:sp>
            <p:nvSpPr>
              <p:cNvPr name="TextBox 11" id="11"/>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2" id="12"/>
          <p:cNvGrpSpPr/>
          <p:nvPr/>
        </p:nvGrpSpPr>
        <p:grpSpPr>
          <a:xfrm rot="0">
            <a:off x="5745960" y="2594986"/>
            <a:ext cx="13583489" cy="1142614"/>
            <a:chOff x="0" y="0"/>
            <a:chExt cx="3049338" cy="256504"/>
          </a:xfrm>
        </p:grpSpPr>
        <p:sp>
          <p:nvSpPr>
            <p:cNvPr name="Freeform 13" id="13"/>
            <p:cNvSpPr/>
            <p:nvPr/>
          </p:nvSpPr>
          <p:spPr>
            <a:xfrm flipH="false" flipV="false" rot="0">
              <a:off x="0" y="0"/>
              <a:ext cx="3049338" cy="256504"/>
            </a:xfrm>
            <a:custGeom>
              <a:avLst/>
              <a:gdLst/>
              <a:ahLst/>
              <a:cxnLst/>
              <a:rect r="r" b="b" t="t" l="l"/>
              <a:pathLst>
                <a:path h="256504" w="3049338">
                  <a:moveTo>
                    <a:pt x="0" y="0"/>
                  </a:moveTo>
                  <a:lnTo>
                    <a:pt x="3049338" y="0"/>
                  </a:lnTo>
                  <a:lnTo>
                    <a:pt x="3049338" y="256504"/>
                  </a:lnTo>
                  <a:lnTo>
                    <a:pt x="0" y="256504"/>
                  </a:lnTo>
                  <a:close/>
                </a:path>
              </a:pathLst>
            </a:custGeom>
            <a:solidFill>
              <a:srgbClr val="D6801C"/>
            </a:solidFill>
          </p:spPr>
        </p:sp>
        <p:sp>
          <p:nvSpPr>
            <p:cNvPr name="TextBox 14" id="14"/>
            <p:cNvSpPr txBox="true"/>
            <p:nvPr/>
          </p:nvSpPr>
          <p:spPr>
            <a:xfrm>
              <a:off x="0" y="-38100"/>
              <a:ext cx="3049338" cy="294604"/>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5841340" y="667989"/>
            <a:ext cx="11280075" cy="1306145"/>
          </a:xfrm>
          <a:prstGeom prst="rect">
            <a:avLst/>
          </a:prstGeom>
        </p:spPr>
        <p:txBody>
          <a:bodyPr anchor="t" rtlCol="false" tIns="0" lIns="0" bIns="0" rIns="0">
            <a:spAutoFit/>
          </a:bodyPr>
          <a:lstStyle/>
          <a:p>
            <a:pPr algn="r">
              <a:lnSpc>
                <a:spcPts val="10134"/>
              </a:lnSpc>
              <a:spcBef>
                <a:spcPct val="0"/>
              </a:spcBef>
            </a:pPr>
            <a:r>
              <a:rPr lang="en-US" sz="7238">
                <a:solidFill>
                  <a:srgbClr val="D6801C"/>
                </a:solidFill>
                <a:latin typeface="Poppins Ultra-Bold"/>
              </a:rPr>
              <a:t>Vision And Mission</a:t>
            </a:r>
          </a:p>
        </p:txBody>
      </p:sp>
      <p:grpSp>
        <p:nvGrpSpPr>
          <p:cNvPr name="Group 16" id="16"/>
          <p:cNvGrpSpPr/>
          <p:nvPr/>
        </p:nvGrpSpPr>
        <p:grpSpPr>
          <a:xfrm rot="0">
            <a:off x="4639207" y="2059539"/>
            <a:ext cx="2213507" cy="2213507"/>
            <a:chOff x="0" y="0"/>
            <a:chExt cx="812800" cy="812800"/>
          </a:xfrm>
        </p:grpSpPr>
        <p:sp>
          <p:nvSpPr>
            <p:cNvPr name="Freeform 17" id="17"/>
            <p:cNvSpPr/>
            <p:nvPr/>
          </p:nvSpPr>
          <p:spPr>
            <a:xfrm flipH="false" flipV="false" rot="0">
              <a:off x="14395" y="14395"/>
              <a:ext cx="784011" cy="784011"/>
            </a:xfrm>
            <a:custGeom>
              <a:avLst/>
              <a:gdLst/>
              <a:ahLst/>
              <a:cxnLst/>
              <a:rect r="r" b="b" t="t" l="l"/>
              <a:pathLst>
                <a:path h="784011" w="784011">
                  <a:moveTo>
                    <a:pt x="424156" y="17756"/>
                  </a:moveTo>
                  <a:lnTo>
                    <a:pt x="766254" y="359854"/>
                  </a:lnTo>
                  <a:cubicBezTo>
                    <a:pt x="784010" y="377610"/>
                    <a:pt x="784010" y="406400"/>
                    <a:pt x="766254" y="424156"/>
                  </a:cubicBezTo>
                  <a:lnTo>
                    <a:pt x="424156" y="766254"/>
                  </a:lnTo>
                  <a:cubicBezTo>
                    <a:pt x="406400" y="784010"/>
                    <a:pt x="377610" y="784010"/>
                    <a:pt x="359854" y="766254"/>
                  </a:cubicBezTo>
                  <a:lnTo>
                    <a:pt x="17756" y="424156"/>
                  </a:lnTo>
                  <a:cubicBezTo>
                    <a:pt x="0" y="406400"/>
                    <a:pt x="0" y="377610"/>
                    <a:pt x="17756" y="359854"/>
                  </a:cubicBezTo>
                  <a:lnTo>
                    <a:pt x="359854" y="17756"/>
                  </a:lnTo>
                  <a:cubicBezTo>
                    <a:pt x="377610" y="0"/>
                    <a:pt x="406400" y="0"/>
                    <a:pt x="424156" y="17756"/>
                  </a:cubicBezTo>
                  <a:close/>
                </a:path>
              </a:pathLst>
            </a:custGeom>
            <a:solidFill>
              <a:srgbClr val="F5AF19"/>
            </a:solidFill>
          </p:spPr>
        </p:sp>
        <p:sp>
          <p:nvSpPr>
            <p:cNvPr name="TextBox 18" id="18"/>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0">
            <a:off x="5238526" y="2502694"/>
            <a:ext cx="1014868" cy="1234906"/>
          </a:xfrm>
          <a:custGeom>
            <a:avLst/>
            <a:gdLst/>
            <a:ahLst/>
            <a:cxnLst/>
            <a:rect r="r" b="b" t="t" l="l"/>
            <a:pathLst>
              <a:path h="1234906" w="1014868">
                <a:moveTo>
                  <a:pt x="0" y="0"/>
                </a:moveTo>
                <a:lnTo>
                  <a:pt x="1014869" y="0"/>
                </a:lnTo>
                <a:lnTo>
                  <a:pt x="1014869" y="1234906"/>
                </a:lnTo>
                <a:lnTo>
                  <a:pt x="0" y="12349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7045361" y="2603157"/>
            <a:ext cx="4436017" cy="973871"/>
          </a:xfrm>
          <a:prstGeom prst="rect">
            <a:avLst/>
          </a:prstGeom>
        </p:spPr>
        <p:txBody>
          <a:bodyPr anchor="t" rtlCol="false" tIns="0" lIns="0" bIns="0" rIns="0">
            <a:spAutoFit/>
          </a:bodyPr>
          <a:lstStyle/>
          <a:p>
            <a:pPr algn="just">
              <a:lnSpc>
                <a:spcPts val="7637"/>
              </a:lnSpc>
              <a:spcBef>
                <a:spcPct val="0"/>
              </a:spcBef>
            </a:pPr>
            <a:r>
              <a:rPr lang="en-US" sz="5455">
                <a:solidFill>
                  <a:srgbClr val="FFFFFF"/>
                </a:solidFill>
                <a:latin typeface="Poppins Medium"/>
              </a:rPr>
              <a:t>Our Vision</a:t>
            </a:r>
          </a:p>
        </p:txBody>
      </p:sp>
      <p:grpSp>
        <p:nvGrpSpPr>
          <p:cNvPr name="Group 21" id="21"/>
          <p:cNvGrpSpPr/>
          <p:nvPr/>
        </p:nvGrpSpPr>
        <p:grpSpPr>
          <a:xfrm rot="0">
            <a:off x="4618738" y="4897561"/>
            <a:ext cx="14690243" cy="2213507"/>
            <a:chOff x="0" y="0"/>
            <a:chExt cx="19586991" cy="2951343"/>
          </a:xfrm>
        </p:grpSpPr>
        <p:grpSp>
          <p:nvGrpSpPr>
            <p:cNvPr name="Group 22" id="22"/>
            <p:cNvGrpSpPr/>
            <p:nvPr/>
          </p:nvGrpSpPr>
          <p:grpSpPr>
            <a:xfrm rot="0">
              <a:off x="1475671" y="713929"/>
              <a:ext cx="18111319" cy="1523485"/>
              <a:chOff x="0" y="0"/>
              <a:chExt cx="3049338" cy="256504"/>
            </a:xfrm>
          </p:grpSpPr>
          <p:sp>
            <p:nvSpPr>
              <p:cNvPr name="Freeform 23" id="23"/>
              <p:cNvSpPr/>
              <p:nvPr/>
            </p:nvSpPr>
            <p:spPr>
              <a:xfrm flipH="false" flipV="false" rot="0">
                <a:off x="0" y="0"/>
                <a:ext cx="3049338" cy="256504"/>
              </a:xfrm>
              <a:custGeom>
                <a:avLst/>
                <a:gdLst/>
                <a:ahLst/>
                <a:cxnLst/>
                <a:rect r="r" b="b" t="t" l="l"/>
                <a:pathLst>
                  <a:path h="256504" w="3049338">
                    <a:moveTo>
                      <a:pt x="0" y="0"/>
                    </a:moveTo>
                    <a:lnTo>
                      <a:pt x="3049338" y="0"/>
                    </a:lnTo>
                    <a:lnTo>
                      <a:pt x="3049338" y="256504"/>
                    </a:lnTo>
                    <a:lnTo>
                      <a:pt x="0" y="256504"/>
                    </a:lnTo>
                    <a:close/>
                  </a:path>
                </a:pathLst>
              </a:custGeom>
              <a:solidFill>
                <a:srgbClr val="D6801C"/>
              </a:solidFill>
            </p:spPr>
          </p:sp>
          <p:sp>
            <p:nvSpPr>
              <p:cNvPr name="TextBox 24" id="24"/>
              <p:cNvSpPr txBox="true"/>
              <p:nvPr/>
            </p:nvSpPr>
            <p:spPr>
              <a:xfrm>
                <a:off x="0" y="-38100"/>
                <a:ext cx="3049338" cy="294604"/>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0" y="0"/>
              <a:ext cx="2951343" cy="2951343"/>
              <a:chOff x="0" y="0"/>
              <a:chExt cx="812800" cy="812800"/>
            </a:xfrm>
          </p:grpSpPr>
          <p:sp>
            <p:nvSpPr>
              <p:cNvPr name="Freeform 26" id="26"/>
              <p:cNvSpPr/>
              <p:nvPr/>
            </p:nvSpPr>
            <p:spPr>
              <a:xfrm flipH="false" flipV="false" rot="0">
                <a:off x="14395" y="14395"/>
                <a:ext cx="784011" cy="784011"/>
              </a:xfrm>
              <a:custGeom>
                <a:avLst/>
                <a:gdLst/>
                <a:ahLst/>
                <a:cxnLst/>
                <a:rect r="r" b="b" t="t" l="l"/>
                <a:pathLst>
                  <a:path h="784011" w="784011">
                    <a:moveTo>
                      <a:pt x="424156" y="17756"/>
                    </a:moveTo>
                    <a:lnTo>
                      <a:pt x="766254" y="359854"/>
                    </a:lnTo>
                    <a:cubicBezTo>
                      <a:pt x="784010" y="377610"/>
                      <a:pt x="784010" y="406400"/>
                      <a:pt x="766254" y="424156"/>
                    </a:cubicBezTo>
                    <a:lnTo>
                      <a:pt x="424156" y="766254"/>
                    </a:lnTo>
                    <a:cubicBezTo>
                      <a:pt x="406400" y="784010"/>
                      <a:pt x="377610" y="784010"/>
                      <a:pt x="359854" y="766254"/>
                    </a:cubicBezTo>
                    <a:lnTo>
                      <a:pt x="17756" y="424156"/>
                    </a:lnTo>
                    <a:cubicBezTo>
                      <a:pt x="0" y="406400"/>
                      <a:pt x="0" y="377610"/>
                      <a:pt x="17756" y="359854"/>
                    </a:cubicBezTo>
                    <a:lnTo>
                      <a:pt x="359854" y="17756"/>
                    </a:lnTo>
                    <a:cubicBezTo>
                      <a:pt x="377610" y="0"/>
                      <a:pt x="406400" y="0"/>
                      <a:pt x="424156" y="17756"/>
                    </a:cubicBezTo>
                    <a:close/>
                  </a:path>
                </a:pathLst>
              </a:custGeom>
              <a:solidFill>
                <a:srgbClr val="F5AF19"/>
              </a:solidFill>
            </p:spPr>
          </p:sp>
          <p:sp>
            <p:nvSpPr>
              <p:cNvPr name="TextBox 27" id="27"/>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sp>
          <p:nvSpPr>
            <p:cNvPr name="Freeform 28" id="28"/>
            <p:cNvSpPr/>
            <p:nvPr/>
          </p:nvSpPr>
          <p:spPr>
            <a:xfrm flipH="false" flipV="false" rot="0">
              <a:off x="951497" y="808320"/>
              <a:ext cx="1048349" cy="1334703"/>
            </a:xfrm>
            <a:custGeom>
              <a:avLst/>
              <a:gdLst/>
              <a:ahLst/>
              <a:cxnLst/>
              <a:rect r="r" b="b" t="t" l="l"/>
              <a:pathLst>
                <a:path h="1334703" w="1048349">
                  <a:moveTo>
                    <a:pt x="0" y="0"/>
                  </a:moveTo>
                  <a:lnTo>
                    <a:pt x="1048349" y="0"/>
                  </a:lnTo>
                  <a:lnTo>
                    <a:pt x="1048349" y="1334703"/>
                  </a:lnTo>
                  <a:lnTo>
                    <a:pt x="0" y="13347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9" id="29"/>
            <p:cNvSpPr txBox="true"/>
            <p:nvPr/>
          </p:nvSpPr>
          <p:spPr>
            <a:xfrm rot="0">
              <a:off x="3208206" y="775624"/>
              <a:ext cx="5914689" cy="1247695"/>
            </a:xfrm>
            <a:prstGeom prst="rect">
              <a:avLst/>
            </a:prstGeom>
          </p:spPr>
          <p:txBody>
            <a:bodyPr anchor="t" rtlCol="false" tIns="0" lIns="0" bIns="0" rIns="0">
              <a:spAutoFit/>
            </a:bodyPr>
            <a:lstStyle/>
            <a:p>
              <a:pPr algn="just">
                <a:lnSpc>
                  <a:spcPts val="7637"/>
                </a:lnSpc>
                <a:spcBef>
                  <a:spcPct val="0"/>
                </a:spcBef>
              </a:pPr>
              <a:r>
                <a:rPr lang="en-US" sz="5455">
                  <a:solidFill>
                    <a:srgbClr val="FFFFFF"/>
                  </a:solidFill>
                  <a:latin typeface="Poppins Medium"/>
                </a:rPr>
                <a:t>Our Mission</a:t>
              </a:r>
            </a:p>
          </p:txBody>
        </p:sp>
      </p:grpSp>
      <p:sp>
        <p:nvSpPr>
          <p:cNvPr name="TextBox 30" id="30"/>
          <p:cNvSpPr txBox="true"/>
          <p:nvPr/>
        </p:nvSpPr>
        <p:spPr>
          <a:xfrm rot="0">
            <a:off x="7045361" y="4054222"/>
            <a:ext cx="9836996" cy="1041514"/>
          </a:xfrm>
          <a:prstGeom prst="rect">
            <a:avLst/>
          </a:prstGeom>
        </p:spPr>
        <p:txBody>
          <a:bodyPr anchor="t" rtlCol="false" tIns="0" lIns="0" bIns="0" rIns="0">
            <a:spAutoFit/>
          </a:bodyPr>
          <a:lstStyle/>
          <a:p>
            <a:pPr algn="l">
              <a:lnSpc>
                <a:spcPts val="2750"/>
              </a:lnSpc>
              <a:spcBef>
                <a:spcPct val="0"/>
              </a:spcBef>
            </a:pPr>
            <a:r>
              <a:rPr lang="en-US" sz="1964">
                <a:solidFill>
                  <a:srgbClr val="000000"/>
                </a:solidFill>
                <a:latin typeface="Poppins Medium"/>
              </a:rPr>
              <a:t>To empower citizens with seamless and efficient access to essential government services and documents, fostering a transparent and user-centric digital governance experience.</a:t>
            </a:r>
          </a:p>
        </p:txBody>
      </p:sp>
      <p:sp>
        <p:nvSpPr>
          <p:cNvPr name="TextBox 31" id="31"/>
          <p:cNvSpPr txBox="true"/>
          <p:nvPr/>
        </p:nvSpPr>
        <p:spPr>
          <a:xfrm rot="0">
            <a:off x="6886058" y="7070093"/>
            <a:ext cx="10155603" cy="717473"/>
          </a:xfrm>
          <a:prstGeom prst="rect">
            <a:avLst/>
          </a:prstGeom>
        </p:spPr>
        <p:txBody>
          <a:bodyPr anchor="t" rtlCol="false" tIns="0" lIns="0" bIns="0" rIns="0">
            <a:spAutoFit/>
          </a:bodyPr>
          <a:lstStyle/>
          <a:p>
            <a:pPr algn="l">
              <a:lnSpc>
                <a:spcPts val="2839"/>
              </a:lnSpc>
              <a:spcBef>
                <a:spcPct val="0"/>
              </a:spcBef>
            </a:pPr>
            <a:r>
              <a:rPr lang="en-US" sz="2028">
                <a:solidFill>
                  <a:srgbClr val="000000"/>
                </a:solidFill>
                <a:latin typeface="Poppins Medium"/>
              </a:rPr>
              <a:t>To make applying for and receiving government services and documents quick, easy, and hassle-free for everyone.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60351" y="4112111"/>
            <a:ext cx="1156688" cy="1156688"/>
          </a:xfrm>
          <a:custGeom>
            <a:avLst/>
            <a:gdLst/>
            <a:ahLst/>
            <a:cxnLst/>
            <a:rect r="r" b="b" t="t" l="l"/>
            <a:pathLst>
              <a:path h="1156688" w="1156688">
                <a:moveTo>
                  <a:pt x="0" y="0"/>
                </a:moveTo>
                <a:lnTo>
                  <a:pt x="1156688" y="0"/>
                </a:lnTo>
                <a:lnTo>
                  <a:pt x="1156688" y="1156688"/>
                </a:lnTo>
                <a:lnTo>
                  <a:pt x="0" y="11566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009458" y="528638"/>
            <a:ext cx="11229143" cy="942975"/>
          </a:xfrm>
          <a:prstGeom prst="rect">
            <a:avLst/>
          </a:prstGeom>
        </p:spPr>
        <p:txBody>
          <a:bodyPr anchor="t" rtlCol="false" tIns="0" lIns="0" bIns="0" rIns="0">
            <a:spAutoFit/>
          </a:bodyPr>
          <a:lstStyle/>
          <a:p>
            <a:pPr algn="ctr">
              <a:lnSpc>
                <a:spcPts val="7002"/>
              </a:lnSpc>
            </a:pPr>
            <a:r>
              <a:rPr lang="en-US" sz="5835">
                <a:solidFill>
                  <a:srgbClr val="D6801C"/>
                </a:solidFill>
                <a:latin typeface="Poppins Ultra-Bold"/>
              </a:rPr>
              <a:t>complexity understanding</a:t>
            </a:r>
          </a:p>
        </p:txBody>
      </p:sp>
      <p:sp>
        <p:nvSpPr>
          <p:cNvPr name="Freeform 4" id="4"/>
          <p:cNvSpPr/>
          <p:nvPr/>
        </p:nvSpPr>
        <p:spPr>
          <a:xfrm flipH="false" flipV="false" rot="0">
            <a:off x="5041550" y="4293964"/>
            <a:ext cx="1235275" cy="1028647"/>
          </a:xfrm>
          <a:custGeom>
            <a:avLst/>
            <a:gdLst/>
            <a:ahLst/>
            <a:cxnLst/>
            <a:rect r="r" b="b" t="t" l="l"/>
            <a:pathLst>
              <a:path h="1028647" w="1235275">
                <a:moveTo>
                  <a:pt x="0" y="0"/>
                </a:moveTo>
                <a:lnTo>
                  <a:pt x="1235275" y="0"/>
                </a:lnTo>
                <a:lnTo>
                  <a:pt x="1235275" y="1028647"/>
                </a:lnTo>
                <a:lnTo>
                  <a:pt x="0" y="10286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6101303" y="5008312"/>
            <a:ext cx="7045453" cy="3838074"/>
          </a:xfrm>
          <a:prstGeom prst="rect">
            <a:avLst/>
          </a:prstGeom>
        </p:spPr>
        <p:txBody>
          <a:bodyPr anchor="t" rtlCol="false" tIns="0" lIns="0" bIns="0" rIns="0">
            <a:spAutoFit/>
          </a:bodyPr>
          <a:lstStyle/>
          <a:p>
            <a:pPr algn="l">
              <a:lnSpc>
                <a:spcPts val="5320"/>
              </a:lnSpc>
            </a:pPr>
            <a:r>
              <a:rPr lang="en-US" sz="3800">
                <a:solidFill>
                  <a:srgbClr val="292828"/>
                </a:solidFill>
                <a:latin typeface="Poppins Medium"/>
              </a:rPr>
              <a:t>    Interconnected Systems</a:t>
            </a:r>
          </a:p>
          <a:p>
            <a:pPr algn="l" marL="557022" indent="-278511" lvl="1">
              <a:lnSpc>
                <a:spcPts val="3611"/>
              </a:lnSpc>
              <a:buFont typeface="Arial"/>
              <a:buChar char="•"/>
            </a:pPr>
            <a:r>
              <a:rPr lang="en-US" sz="2579">
                <a:solidFill>
                  <a:srgbClr val="292828"/>
                </a:solidFill>
                <a:latin typeface="Poppins Medium"/>
              </a:rPr>
              <a:t>Frontend and Backend Integration:</a:t>
            </a:r>
          </a:p>
          <a:p>
            <a:pPr algn="l" marL="557022" indent="-278511" lvl="1">
              <a:lnSpc>
                <a:spcPts val="3611"/>
              </a:lnSpc>
              <a:buFont typeface="Arial"/>
              <a:buChar char="•"/>
            </a:pPr>
            <a:r>
              <a:rPr lang="en-US" sz="2579">
                <a:solidFill>
                  <a:srgbClr val="292828"/>
                </a:solidFill>
                <a:latin typeface="Poppins Medium"/>
              </a:rPr>
              <a:t>Multiple Document Types</a:t>
            </a:r>
          </a:p>
          <a:p>
            <a:pPr algn="l" marL="557022" indent="-278511" lvl="1">
              <a:lnSpc>
                <a:spcPts val="3611"/>
              </a:lnSpc>
              <a:buFont typeface="Arial"/>
              <a:buChar char="•"/>
            </a:pPr>
            <a:r>
              <a:rPr lang="en-US" sz="2579">
                <a:solidFill>
                  <a:srgbClr val="292828"/>
                </a:solidFill>
                <a:latin typeface="Poppins Medium"/>
              </a:rPr>
              <a:t>External Dependencies</a:t>
            </a:r>
          </a:p>
          <a:p>
            <a:pPr algn="l" marL="557022" indent="-278511" lvl="1">
              <a:lnSpc>
                <a:spcPts val="3611"/>
              </a:lnSpc>
              <a:buFont typeface="Arial"/>
              <a:buChar char="•"/>
            </a:pPr>
            <a:r>
              <a:rPr lang="en-US" sz="2579">
                <a:solidFill>
                  <a:srgbClr val="292828"/>
                </a:solidFill>
                <a:latin typeface="Poppins Medium"/>
              </a:rPr>
              <a:t>OTP Generation and Delivery</a:t>
            </a:r>
          </a:p>
          <a:p>
            <a:pPr algn="l" marL="557022" indent="-278511" lvl="1">
              <a:lnSpc>
                <a:spcPts val="3611"/>
              </a:lnSpc>
              <a:buFont typeface="Arial"/>
              <a:buChar char="•"/>
            </a:pPr>
            <a:r>
              <a:rPr lang="en-US" sz="2579">
                <a:solidFill>
                  <a:srgbClr val="292828"/>
                </a:solidFill>
                <a:latin typeface="Poppins Medium"/>
              </a:rPr>
              <a:t>Payment Processing</a:t>
            </a:r>
          </a:p>
          <a:p>
            <a:pPr algn="l" marL="557022" indent="-278511" lvl="1">
              <a:lnSpc>
                <a:spcPts val="3611"/>
              </a:lnSpc>
              <a:buFont typeface="Arial"/>
              <a:buChar char="•"/>
            </a:pPr>
            <a:r>
              <a:rPr lang="en-US" sz="2579">
                <a:solidFill>
                  <a:srgbClr val="292828"/>
                </a:solidFill>
                <a:latin typeface="Poppins Medium"/>
              </a:rPr>
              <a:t>Government Databases</a:t>
            </a:r>
          </a:p>
          <a:p>
            <a:pPr algn="l">
              <a:lnSpc>
                <a:spcPts val="3135"/>
              </a:lnSpc>
              <a:spcBef>
                <a:spcPct val="0"/>
              </a:spcBef>
            </a:pPr>
            <a:r>
              <a:rPr lang="en-US" sz="2239">
                <a:solidFill>
                  <a:srgbClr val="292828"/>
                </a:solidFill>
                <a:latin typeface="Poppins"/>
              </a:rPr>
              <a:t>      </a:t>
            </a:r>
          </a:p>
        </p:txBody>
      </p:sp>
      <p:grpSp>
        <p:nvGrpSpPr>
          <p:cNvPr name="Group 6" id="6"/>
          <p:cNvGrpSpPr/>
          <p:nvPr/>
        </p:nvGrpSpPr>
        <p:grpSpPr>
          <a:xfrm rot="0">
            <a:off x="633653" y="1782669"/>
            <a:ext cx="17020694" cy="3025618"/>
            <a:chOff x="0" y="0"/>
            <a:chExt cx="22694259" cy="4034158"/>
          </a:xfrm>
        </p:grpSpPr>
        <p:sp>
          <p:nvSpPr>
            <p:cNvPr name="Freeform 7" id="7"/>
            <p:cNvSpPr/>
            <p:nvPr/>
          </p:nvSpPr>
          <p:spPr>
            <a:xfrm flipH="false" flipV="false" rot="0">
              <a:off x="682863" y="2109280"/>
              <a:ext cx="1224646" cy="1224646"/>
            </a:xfrm>
            <a:custGeom>
              <a:avLst/>
              <a:gdLst/>
              <a:ahLst/>
              <a:cxnLst/>
              <a:rect r="r" b="b" t="t" l="l"/>
              <a:pathLst>
                <a:path h="1224646" w="1224646">
                  <a:moveTo>
                    <a:pt x="0" y="0"/>
                  </a:moveTo>
                  <a:lnTo>
                    <a:pt x="1224646" y="0"/>
                  </a:lnTo>
                  <a:lnTo>
                    <a:pt x="1224646" y="1224646"/>
                  </a:lnTo>
                  <a:lnTo>
                    <a:pt x="0" y="12246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7299049" y="257543"/>
              <a:ext cx="9560444" cy="3646324"/>
            </a:xfrm>
            <a:prstGeom prst="rect">
              <a:avLst/>
            </a:prstGeom>
          </p:spPr>
          <p:txBody>
            <a:bodyPr anchor="t" rtlCol="false" tIns="0" lIns="0" bIns="0" rIns="0">
              <a:spAutoFit/>
            </a:bodyPr>
            <a:lstStyle/>
            <a:p>
              <a:pPr algn="l">
                <a:lnSpc>
                  <a:spcPts val="2828"/>
                </a:lnSpc>
              </a:pPr>
            </a:p>
            <a:p>
              <a:pPr algn="l">
                <a:lnSpc>
                  <a:spcPts val="5320"/>
                </a:lnSpc>
              </a:pPr>
              <a:r>
                <a:rPr lang="en-US" sz="3800">
                  <a:solidFill>
                    <a:srgbClr val="292828"/>
                  </a:solidFill>
                  <a:latin typeface="Poppins"/>
                </a:rPr>
                <a:t>      </a:t>
              </a:r>
              <a:r>
                <a:rPr lang="en-US" sz="3800">
                  <a:solidFill>
                    <a:srgbClr val="292828"/>
                  </a:solidFill>
                  <a:latin typeface="Poppins Medium"/>
                </a:rPr>
                <a:t>Dynamic Behavior</a:t>
              </a:r>
            </a:p>
            <a:p>
              <a:pPr algn="l" marL="557022" indent="-278511" lvl="1">
                <a:lnSpc>
                  <a:spcPts val="3611"/>
                </a:lnSpc>
                <a:buFont typeface="Arial"/>
                <a:buChar char="•"/>
              </a:pPr>
              <a:r>
                <a:rPr lang="en-US" sz="2579">
                  <a:solidFill>
                    <a:srgbClr val="292828"/>
                  </a:solidFill>
                  <a:latin typeface="Poppins Medium"/>
                </a:rPr>
                <a:t>Conditional Logic</a:t>
              </a:r>
            </a:p>
            <a:p>
              <a:pPr algn="l" marL="557022" indent="-278511" lvl="1">
                <a:lnSpc>
                  <a:spcPts val="3611"/>
                </a:lnSpc>
                <a:buFont typeface="Arial"/>
                <a:buChar char="•"/>
              </a:pPr>
              <a:r>
                <a:rPr lang="en-US" sz="2579">
                  <a:solidFill>
                    <a:srgbClr val="292828"/>
                  </a:solidFill>
                  <a:latin typeface="Poppins Medium"/>
                </a:rPr>
                <a:t>User Input: </a:t>
              </a:r>
            </a:p>
            <a:p>
              <a:pPr algn="l" marL="557022" indent="-278511" lvl="1">
                <a:lnSpc>
                  <a:spcPts val="3611"/>
                </a:lnSpc>
                <a:buFont typeface="Arial"/>
                <a:buChar char="•"/>
              </a:pPr>
              <a:r>
                <a:rPr lang="en-US" sz="2579">
                  <a:solidFill>
                    <a:srgbClr val="292828"/>
                  </a:solidFill>
                  <a:latin typeface="Poppins Medium"/>
                </a:rPr>
                <a:t>Dynamic Generation of Elements</a:t>
              </a:r>
            </a:p>
            <a:p>
              <a:pPr algn="l">
                <a:lnSpc>
                  <a:spcPts val="2828"/>
                </a:lnSpc>
                <a:spcBef>
                  <a:spcPct val="0"/>
                </a:spcBef>
              </a:pPr>
              <a:r>
                <a:rPr lang="en-US" sz="2020">
                  <a:solidFill>
                    <a:srgbClr val="292828"/>
                  </a:solidFill>
                  <a:latin typeface="Poppins"/>
                </a:rPr>
                <a:t>  </a:t>
              </a:r>
            </a:p>
          </p:txBody>
        </p:sp>
        <p:sp>
          <p:nvSpPr>
            <p:cNvPr name="TextBox 9" id="9"/>
            <p:cNvSpPr txBox="true"/>
            <p:nvPr/>
          </p:nvSpPr>
          <p:spPr>
            <a:xfrm rot="0">
              <a:off x="0" y="117727"/>
              <a:ext cx="7299049" cy="3916431"/>
            </a:xfrm>
            <a:prstGeom prst="rect">
              <a:avLst/>
            </a:prstGeom>
          </p:spPr>
          <p:txBody>
            <a:bodyPr anchor="t" rtlCol="false" tIns="0" lIns="0" bIns="0" rIns="0">
              <a:spAutoFit/>
            </a:bodyPr>
            <a:lstStyle/>
            <a:p>
              <a:pPr algn="l">
                <a:lnSpc>
                  <a:spcPts val="3606"/>
                </a:lnSpc>
              </a:pPr>
            </a:p>
            <a:p>
              <a:pPr algn="l">
                <a:lnSpc>
                  <a:spcPts val="5320"/>
                </a:lnSpc>
              </a:pPr>
              <a:r>
                <a:rPr lang="en-US" sz="3800">
                  <a:solidFill>
                    <a:srgbClr val="292828"/>
                  </a:solidFill>
                  <a:latin typeface="Poppins"/>
                </a:rPr>
                <a:t>    </a:t>
              </a:r>
              <a:r>
                <a:rPr lang="en-US" sz="3800">
                  <a:solidFill>
                    <a:srgbClr val="292828"/>
                  </a:solidFill>
                  <a:latin typeface="Poppins Medium"/>
                </a:rPr>
                <a:t> Error Handling</a:t>
              </a:r>
            </a:p>
            <a:p>
              <a:pPr algn="l" marL="556180" indent="-278090" lvl="1">
                <a:lnSpc>
                  <a:spcPts val="3606"/>
                </a:lnSpc>
                <a:buFont typeface="Arial"/>
                <a:buChar char="•"/>
              </a:pPr>
              <a:r>
                <a:rPr lang="en-US" sz="2576">
                  <a:solidFill>
                    <a:srgbClr val="292828"/>
                  </a:solidFill>
                  <a:latin typeface="Poppins Medium"/>
                </a:rPr>
                <a:t>Input Validation</a:t>
              </a:r>
            </a:p>
            <a:p>
              <a:pPr algn="l" marL="556180" indent="-278090" lvl="1">
                <a:lnSpc>
                  <a:spcPts val="3606"/>
                </a:lnSpc>
                <a:buFont typeface="Arial"/>
                <a:buChar char="•"/>
              </a:pPr>
              <a:r>
                <a:rPr lang="en-US" sz="2576">
                  <a:solidFill>
                    <a:srgbClr val="292828"/>
                  </a:solidFill>
                  <a:latin typeface="Poppins Medium"/>
                </a:rPr>
                <a:t>File Upload Validation</a:t>
              </a:r>
            </a:p>
            <a:p>
              <a:pPr algn="l" marL="556180" indent="-278090" lvl="1">
                <a:lnSpc>
                  <a:spcPts val="3606"/>
                </a:lnSpc>
                <a:buFont typeface="Arial"/>
                <a:buChar char="•"/>
              </a:pPr>
              <a:r>
                <a:rPr lang="en-US" sz="2576">
                  <a:solidFill>
                    <a:srgbClr val="292828"/>
                  </a:solidFill>
                  <a:latin typeface="Poppins Medium"/>
                </a:rPr>
                <a:t>Payment Error Handling</a:t>
              </a:r>
            </a:p>
            <a:p>
              <a:pPr algn="l">
                <a:lnSpc>
                  <a:spcPts val="3606"/>
                </a:lnSpc>
                <a:spcBef>
                  <a:spcPct val="0"/>
                </a:spcBef>
              </a:pPr>
              <a:r>
                <a:rPr lang="en-US" sz="2576">
                  <a:solidFill>
                    <a:srgbClr val="292828"/>
                  </a:solidFill>
                  <a:latin typeface="Poppins"/>
                </a:rPr>
                <a:t> </a:t>
              </a:r>
            </a:p>
          </p:txBody>
        </p:sp>
        <p:sp>
          <p:nvSpPr>
            <p:cNvPr name="TextBox 10" id="10"/>
            <p:cNvSpPr txBox="true"/>
            <p:nvPr/>
          </p:nvSpPr>
          <p:spPr>
            <a:xfrm rot="0">
              <a:off x="15622515" y="-95250"/>
              <a:ext cx="7071744" cy="3429176"/>
            </a:xfrm>
            <a:prstGeom prst="rect">
              <a:avLst/>
            </a:prstGeom>
          </p:spPr>
          <p:txBody>
            <a:bodyPr anchor="t" rtlCol="false" tIns="0" lIns="0" bIns="0" rIns="0">
              <a:spAutoFit/>
            </a:bodyPr>
            <a:lstStyle/>
            <a:p>
              <a:pPr algn="l">
                <a:lnSpc>
                  <a:spcPts val="4248"/>
                </a:lnSpc>
              </a:pPr>
            </a:p>
            <a:p>
              <a:pPr algn="l">
                <a:lnSpc>
                  <a:spcPts val="5320"/>
                </a:lnSpc>
              </a:pPr>
              <a:r>
                <a:rPr lang="en-US" sz="3800">
                  <a:solidFill>
                    <a:srgbClr val="292828"/>
                  </a:solidFill>
                  <a:latin typeface="Poppins"/>
                </a:rPr>
                <a:t>    </a:t>
              </a:r>
              <a:r>
                <a:rPr lang="en-US" sz="3800">
                  <a:solidFill>
                    <a:srgbClr val="292828"/>
                  </a:solidFill>
                  <a:latin typeface="Poppins Medium"/>
                </a:rPr>
                <a:t>Security Concerns</a:t>
              </a:r>
            </a:p>
            <a:p>
              <a:pPr algn="l" marL="557022" indent="-278511" lvl="1">
                <a:lnSpc>
                  <a:spcPts val="3611"/>
                </a:lnSpc>
                <a:buFont typeface="Arial"/>
                <a:buChar char="•"/>
              </a:pPr>
              <a:r>
                <a:rPr lang="en-US" sz="2579">
                  <a:solidFill>
                    <a:srgbClr val="292828"/>
                  </a:solidFill>
                  <a:latin typeface="Poppins Medium"/>
                </a:rPr>
                <a:t>Data Protection</a:t>
              </a:r>
            </a:p>
            <a:p>
              <a:pPr algn="l" marL="557022" indent="-278511" lvl="1">
                <a:lnSpc>
                  <a:spcPts val="3611"/>
                </a:lnSpc>
                <a:buFont typeface="Arial"/>
                <a:buChar char="•"/>
              </a:pPr>
              <a:r>
                <a:rPr lang="en-US" sz="2579">
                  <a:solidFill>
                    <a:srgbClr val="292828"/>
                  </a:solidFill>
                  <a:latin typeface="Poppins Medium"/>
                </a:rPr>
                <a:t>OTP Security</a:t>
              </a:r>
            </a:p>
            <a:p>
              <a:pPr algn="l" marL="557022" indent="-278511" lvl="1">
                <a:lnSpc>
                  <a:spcPts val="3611"/>
                </a:lnSpc>
                <a:spcBef>
                  <a:spcPct val="0"/>
                </a:spcBef>
                <a:buFont typeface="Arial"/>
                <a:buChar char="•"/>
              </a:pPr>
              <a:r>
                <a:rPr lang="en-US" sz="2579">
                  <a:solidFill>
                    <a:srgbClr val="292828"/>
                  </a:solidFill>
                  <a:latin typeface="Poppins Medium"/>
                </a:rPr>
                <a:t>File Upload Security</a:t>
              </a:r>
            </a:p>
          </p:txBody>
        </p:sp>
      </p:grpSp>
      <p:grpSp>
        <p:nvGrpSpPr>
          <p:cNvPr name="Group 11" id="11"/>
          <p:cNvGrpSpPr/>
          <p:nvPr/>
        </p:nvGrpSpPr>
        <p:grpSpPr>
          <a:xfrm rot="0">
            <a:off x="103827" y="9089590"/>
            <a:ext cx="2831992" cy="283199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5008179" y="8648783"/>
            <a:ext cx="1219033" cy="121903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6649783" y="6634208"/>
            <a:ext cx="1219033" cy="121903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19" id="1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7259300" y="-383192"/>
            <a:ext cx="1219033" cy="1219033"/>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6362148" y="8192439"/>
            <a:ext cx="1794303" cy="1794303"/>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sp>
        <p:sp>
          <p:nvSpPr>
            <p:cNvPr name="TextBox 25" id="25"/>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grpSp>
        <p:nvGrpSpPr>
          <p:cNvPr name="Group 26" id="26"/>
          <p:cNvGrpSpPr/>
          <p:nvPr/>
        </p:nvGrpSpPr>
        <p:grpSpPr>
          <a:xfrm rot="0">
            <a:off x="-1342076" y="0"/>
            <a:ext cx="2684152" cy="2684152"/>
            <a:chOff x="0" y="0"/>
            <a:chExt cx="812800" cy="812800"/>
          </a:xfrm>
        </p:grpSpPr>
        <p:sp>
          <p:nvSpPr>
            <p:cNvPr name="Freeform 27" id="27"/>
            <p:cNvSpPr/>
            <p:nvPr/>
          </p:nvSpPr>
          <p:spPr>
            <a:xfrm flipH="false" flipV="false" rot="0">
              <a:off x="15531" y="15531"/>
              <a:ext cx="781737" cy="781737"/>
            </a:xfrm>
            <a:custGeom>
              <a:avLst/>
              <a:gdLst/>
              <a:ahLst/>
              <a:cxnLst/>
              <a:rect r="r" b="b" t="t" l="l"/>
              <a:pathLst>
                <a:path h="781737" w="781737">
                  <a:moveTo>
                    <a:pt x="417383" y="10983"/>
                  </a:moveTo>
                  <a:lnTo>
                    <a:pt x="770755" y="364355"/>
                  </a:lnTo>
                  <a:cubicBezTo>
                    <a:pt x="777787" y="371387"/>
                    <a:pt x="781738" y="380924"/>
                    <a:pt x="781738" y="390869"/>
                  </a:cubicBezTo>
                  <a:cubicBezTo>
                    <a:pt x="781738" y="400814"/>
                    <a:pt x="777787" y="410351"/>
                    <a:pt x="770755" y="417383"/>
                  </a:cubicBezTo>
                  <a:lnTo>
                    <a:pt x="417383" y="770755"/>
                  </a:lnTo>
                  <a:cubicBezTo>
                    <a:pt x="410351" y="777787"/>
                    <a:pt x="400814" y="781738"/>
                    <a:pt x="390869" y="781738"/>
                  </a:cubicBezTo>
                  <a:cubicBezTo>
                    <a:pt x="380924" y="781738"/>
                    <a:pt x="371387" y="777787"/>
                    <a:pt x="364355" y="770755"/>
                  </a:cubicBezTo>
                  <a:lnTo>
                    <a:pt x="10983" y="417383"/>
                  </a:lnTo>
                  <a:cubicBezTo>
                    <a:pt x="3951" y="410351"/>
                    <a:pt x="0" y="400814"/>
                    <a:pt x="0" y="390869"/>
                  </a:cubicBezTo>
                  <a:cubicBezTo>
                    <a:pt x="0" y="380924"/>
                    <a:pt x="3951" y="371387"/>
                    <a:pt x="10983" y="364355"/>
                  </a:cubicBezTo>
                  <a:lnTo>
                    <a:pt x="364355" y="10983"/>
                  </a:lnTo>
                  <a:cubicBezTo>
                    <a:pt x="371387" y="3951"/>
                    <a:pt x="380924" y="0"/>
                    <a:pt x="390869" y="0"/>
                  </a:cubicBezTo>
                  <a:cubicBezTo>
                    <a:pt x="400814" y="0"/>
                    <a:pt x="410351" y="3951"/>
                    <a:pt x="417383" y="10983"/>
                  </a:cubicBezTo>
                  <a:close/>
                </a:path>
              </a:pathLst>
            </a:custGeom>
            <a:solidFill>
              <a:srgbClr val="F5AF19"/>
            </a:solidFill>
          </p:spPr>
        </p:sp>
        <p:sp>
          <p:nvSpPr>
            <p:cNvPr name="TextBox 28" id="28"/>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29" id="29"/>
          <p:cNvGrpSpPr/>
          <p:nvPr/>
        </p:nvGrpSpPr>
        <p:grpSpPr>
          <a:xfrm rot="0">
            <a:off x="1835684" y="6321154"/>
            <a:ext cx="1466412" cy="1466412"/>
            <a:chOff x="0" y="0"/>
            <a:chExt cx="812800" cy="812800"/>
          </a:xfrm>
        </p:grpSpPr>
        <p:sp>
          <p:nvSpPr>
            <p:cNvPr name="Freeform 30" id="30"/>
            <p:cNvSpPr/>
            <p:nvPr/>
          </p:nvSpPr>
          <p:spPr>
            <a:xfrm flipH="false" flipV="false" rot="0">
              <a:off x="21728" y="21728"/>
              <a:ext cx="769344" cy="769344"/>
            </a:xfrm>
            <a:custGeom>
              <a:avLst/>
              <a:gdLst/>
              <a:ahLst/>
              <a:cxnLst/>
              <a:rect r="r" b="b" t="t" l="l"/>
              <a:pathLst>
                <a:path h="769344" w="769344">
                  <a:moveTo>
                    <a:pt x="433203" y="26803"/>
                  </a:moveTo>
                  <a:lnTo>
                    <a:pt x="742541" y="336141"/>
                  </a:lnTo>
                  <a:cubicBezTo>
                    <a:pt x="769344" y="362944"/>
                    <a:pt x="769344" y="406400"/>
                    <a:pt x="742541" y="433203"/>
                  </a:cubicBezTo>
                  <a:lnTo>
                    <a:pt x="433203" y="742541"/>
                  </a:lnTo>
                  <a:cubicBezTo>
                    <a:pt x="406400" y="769344"/>
                    <a:pt x="362944" y="769344"/>
                    <a:pt x="336141" y="742541"/>
                  </a:cubicBezTo>
                  <a:lnTo>
                    <a:pt x="26803" y="433203"/>
                  </a:lnTo>
                  <a:cubicBezTo>
                    <a:pt x="0" y="406400"/>
                    <a:pt x="0" y="362944"/>
                    <a:pt x="26803" y="336141"/>
                  </a:cubicBezTo>
                  <a:lnTo>
                    <a:pt x="336141" y="26803"/>
                  </a:lnTo>
                  <a:cubicBezTo>
                    <a:pt x="362944" y="0"/>
                    <a:pt x="406400" y="0"/>
                    <a:pt x="433203" y="26803"/>
                  </a:cubicBezTo>
                  <a:close/>
                </a:path>
              </a:pathLst>
            </a:custGeom>
            <a:solidFill>
              <a:srgbClr val="F5AF19"/>
            </a:solidFill>
          </p:spPr>
        </p:sp>
        <p:sp>
          <p:nvSpPr>
            <p:cNvPr name="TextBox 31" id="31"/>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383192"/>
            <a:ext cx="1219033" cy="12190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42076" y="0"/>
            <a:ext cx="2684152" cy="2684152"/>
            <a:chOff x="0" y="0"/>
            <a:chExt cx="812800" cy="812800"/>
          </a:xfrm>
        </p:grpSpPr>
        <p:sp>
          <p:nvSpPr>
            <p:cNvPr name="Freeform 6" id="6"/>
            <p:cNvSpPr/>
            <p:nvPr/>
          </p:nvSpPr>
          <p:spPr>
            <a:xfrm flipH="false" flipV="false" rot="0">
              <a:off x="15531" y="15531"/>
              <a:ext cx="781737" cy="781737"/>
            </a:xfrm>
            <a:custGeom>
              <a:avLst/>
              <a:gdLst/>
              <a:ahLst/>
              <a:cxnLst/>
              <a:rect r="r" b="b" t="t" l="l"/>
              <a:pathLst>
                <a:path h="781737" w="781737">
                  <a:moveTo>
                    <a:pt x="417383" y="10983"/>
                  </a:moveTo>
                  <a:lnTo>
                    <a:pt x="770755" y="364355"/>
                  </a:lnTo>
                  <a:cubicBezTo>
                    <a:pt x="777787" y="371387"/>
                    <a:pt x="781738" y="380924"/>
                    <a:pt x="781738" y="390869"/>
                  </a:cubicBezTo>
                  <a:cubicBezTo>
                    <a:pt x="781738" y="400814"/>
                    <a:pt x="777787" y="410351"/>
                    <a:pt x="770755" y="417383"/>
                  </a:cubicBezTo>
                  <a:lnTo>
                    <a:pt x="417383" y="770755"/>
                  </a:lnTo>
                  <a:cubicBezTo>
                    <a:pt x="410351" y="777787"/>
                    <a:pt x="400814" y="781738"/>
                    <a:pt x="390869" y="781738"/>
                  </a:cubicBezTo>
                  <a:cubicBezTo>
                    <a:pt x="380924" y="781738"/>
                    <a:pt x="371387" y="777787"/>
                    <a:pt x="364355" y="770755"/>
                  </a:cubicBezTo>
                  <a:lnTo>
                    <a:pt x="10983" y="417383"/>
                  </a:lnTo>
                  <a:cubicBezTo>
                    <a:pt x="3951" y="410351"/>
                    <a:pt x="0" y="400814"/>
                    <a:pt x="0" y="390869"/>
                  </a:cubicBezTo>
                  <a:cubicBezTo>
                    <a:pt x="0" y="380924"/>
                    <a:pt x="3951" y="371387"/>
                    <a:pt x="10983" y="364355"/>
                  </a:cubicBezTo>
                  <a:lnTo>
                    <a:pt x="364355" y="10983"/>
                  </a:lnTo>
                  <a:cubicBezTo>
                    <a:pt x="371387" y="3951"/>
                    <a:pt x="380924" y="0"/>
                    <a:pt x="390869" y="0"/>
                  </a:cubicBezTo>
                  <a:cubicBezTo>
                    <a:pt x="400814" y="0"/>
                    <a:pt x="410351" y="3951"/>
                    <a:pt x="417383" y="10983"/>
                  </a:cubicBezTo>
                  <a:close/>
                </a:path>
              </a:pathLst>
            </a:custGeom>
            <a:solidFill>
              <a:srgbClr val="F5AF19"/>
            </a:solidFill>
          </p:spPr>
        </p:sp>
        <p:sp>
          <p:nvSpPr>
            <p:cNvPr name="TextBox 7" id="7"/>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727932" y="1342076"/>
            <a:ext cx="6049059" cy="9014860"/>
          </a:xfrm>
          <a:custGeom>
            <a:avLst/>
            <a:gdLst/>
            <a:ahLst/>
            <a:cxnLst/>
            <a:rect r="r" b="b" t="t" l="l"/>
            <a:pathLst>
              <a:path h="9014860" w="6049059">
                <a:moveTo>
                  <a:pt x="0" y="0"/>
                </a:moveTo>
                <a:lnTo>
                  <a:pt x="6049059" y="0"/>
                </a:lnTo>
                <a:lnTo>
                  <a:pt x="6049059" y="9014860"/>
                </a:lnTo>
                <a:lnTo>
                  <a:pt x="0" y="9014860"/>
                </a:lnTo>
                <a:lnTo>
                  <a:pt x="0" y="0"/>
                </a:lnTo>
                <a:close/>
              </a:path>
            </a:pathLst>
          </a:custGeom>
          <a:blipFill>
            <a:blip r:embed="rId2"/>
            <a:stretch>
              <a:fillRect l="0" t="0" r="0" b="0"/>
            </a:stretch>
          </a:blipFill>
        </p:spPr>
      </p:sp>
      <p:sp>
        <p:nvSpPr>
          <p:cNvPr name="TextBox 9" id="9"/>
          <p:cNvSpPr txBox="true"/>
          <p:nvPr/>
        </p:nvSpPr>
        <p:spPr>
          <a:xfrm rot="0">
            <a:off x="4038261" y="335779"/>
            <a:ext cx="11229143" cy="942975"/>
          </a:xfrm>
          <a:prstGeom prst="rect">
            <a:avLst/>
          </a:prstGeom>
        </p:spPr>
        <p:txBody>
          <a:bodyPr anchor="t" rtlCol="false" tIns="0" lIns="0" bIns="0" rIns="0">
            <a:spAutoFit/>
          </a:bodyPr>
          <a:lstStyle/>
          <a:p>
            <a:pPr algn="ctr">
              <a:lnSpc>
                <a:spcPts val="7002"/>
              </a:lnSpc>
            </a:pPr>
            <a:r>
              <a:rPr lang="en-US" sz="5835">
                <a:solidFill>
                  <a:srgbClr val="D6801C"/>
                </a:solidFill>
                <a:latin typeface="Poppins Ultra-Bold"/>
              </a:rPr>
              <a:t>complexity understanding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60351" y="4112111"/>
            <a:ext cx="1156688" cy="1156688"/>
          </a:xfrm>
          <a:custGeom>
            <a:avLst/>
            <a:gdLst/>
            <a:ahLst/>
            <a:cxnLst/>
            <a:rect r="r" b="b" t="t" l="l"/>
            <a:pathLst>
              <a:path h="1156688" w="1156688">
                <a:moveTo>
                  <a:pt x="0" y="0"/>
                </a:moveTo>
                <a:lnTo>
                  <a:pt x="1156688" y="0"/>
                </a:lnTo>
                <a:lnTo>
                  <a:pt x="1156688" y="1156688"/>
                </a:lnTo>
                <a:lnTo>
                  <a:pt x="0" y="11566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9453" y="7504512"/>
            <a:ext cx="918485" cy="918485"/>
          </a:xfrm>
          <a:custGeom>
            <a:avLst/>
            <a:gdLst/>
            <a:ahLst/>
            <a:cxnLst/>
            <a:rect r="r" b="b" t="t" l="l"/>
            <a:pathLst>
              <a:path h="918485" w="918485">
                <a:moveTo>
                  <a:pt x="0" y="0"/>
                </a:moveTo>
                <a:lnTo>
                  <a:pt x="918485" y="0"/>
                </a:lnTo>
                <a:lnTo>
                  <a:pt x="918485" y="918485"/>
                </a:lnTo>
                <a:lnTo>
                  <a:pt x="0" y="9184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726454" y="4293964"/>
            <a:ext cx="1235275" cy="1028647"/>
          </a:xfrm>
          <a:custGeom>
            <a:avLst/>
            <a:gdLst/>
            <a:ahLst/>
            <a:cxnLst/>
            <a:rect r="r" b="b" t="t" l="l"/>
            <a:pathLst>
              <a:path h="1028647" w="1235275">
                <a:moveTo>
                  <a:pt x="0" y="0"/>
                </a:moveTo>
                <a:lnTo>
                  <a:pt x="1235275" y="0"/>
                </a:lnTo>
                <a:lnTo>
                  <a:pt x="1235275" y="1028647"/>
                </a:lnTo>
                <a:lnTo>
                  <a:pt x="0" y="10286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9144000" y="3108505"/>
            <a:ext cx="7367904" cy="5930946"/>
            <a:chOff x="0" y="0"/>
            <a:chExt cx="9823872" cy="7907928"/>
          </a:xfrm>
        </p:grpSpPr>
        <p:grpSp>
          <p:nvGrpSpPr>
            <p:cNvPr name="Group 6" id="6"/>
            <p:cNvGrpSpPr/>
            <p:nvPr/>
          </p:nvGrpSpPr>
          <p:grpSpPr>
            <a:xfrm rot="0">
              <a:off x="0" y="0"/>
              <a:ext cx="1484983" cy="148498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9800"/>
              </a:solidFill>
            </p:spPr>
          </p:sp>
          <p:sp>
            <p:nvSpPr>
              <p:cNvPr name="TextBox 8" id="8"/>
              <p:cNvSpPr txBox="true"/>
              <p:nvPr/>
            </p:nvSpPr>
            <p:spPr>
              <a:xfrm>
                <a:off x="76200" y="38100"/>
                <a:ext cx="660400" cy="698500"/>
              </a:xfrm>
              <a:prstGeom prst="rect">
                <a:avLst/>
              </a:prstGeom>
            </p:spPr>
            <p:txBody>
              <a:bodyPr anchor="ctr" rtlCol="false" tIns="64207" lIns="64207" bIns="64207" rIns="64207"/>
              <a:lstStyle/>
              <a:p>
                <a:pPr algn="ctr">
                  <a:lnSpc>
                    <a:spcPts val="2659"/>
                  </a:lnSpc>
                </a:pPr>
              </a:p>
            </p:txBody>
          </p:sp>
        </p:grpSp>
        <p:sp>
          <p:nvSpPr>
            <p:cNvPr name="TextBox 9" id="9"/>
            <p:cNvSpPr txBox="true"/>
            <p:nvPr/>
          </p:nvSpPr>
          <p:spPr>
            <a:xfrm rot="0">
              <a:off x="2087571" y="378475"/>
              <a:ext cx="5884540" cy="651832"/>
            </a:xfrm>
            <a:prstGeom prst="rect">
              <a:avLst/>
            </a:prstGeom>
          </p:spPr>
          <p:txBody>
            <a:bodyPr anchor="t" rtlCol="false" tIns="0" lIns="0" bIns="0" rIns="0">
              <a:spAutoFit/>
            </a:bodyPr>
            <a:lstStyle/>
            <a:p>
              <a:pPr algn="l">
                <a:lnSpc>
                  <a:spcPts val="4073"/>
                </a:lnSpc>
                <a:spcBef>
                  <a:spcPct val="0"/>
                </a:spcBef>
              </a:pPr>
              <a:r>
                <a:rPr lang="en-US" sz="2909">
                  <a:solidFill>
                    <a:srgbClr val="000000"/>
                  </a:solidFill>
                  <a:latin typeface="Poppins Ultra-Bold"/>
                </a:rPr>
                <a:t>Strong OTP Generation</a:t>
              </a:r>
            </a:p>
          </p:txBody>
        </p:sp>
        <p:grpSp>
          <p:nvGrpSpPr>
            <p:cNvPr name="Group 10" id="10"/>
            <p:cNvGrpSpPr/>
            <p:nvPr/>
          </p:nvGrpSpPr>
          <p:grpSpPr>
            <a:xfrm rot="0">
              <a:off x="0" y="2090365"/>
              <a:ext cx="1438400" cy="1484983"/>
              <a:chOff x="0" y="0"/>
              <a:chExt cx="787303" cy="812800"/>
            </a:xfrm>
          </p:grpSpPr>
          <p:sp>
            <p:nvSpPr>
              <p:cNvPr name="Freeform 11" id="11"/>
              <p:cNvSpPr/>
              <p:nvPr/>
            </p:nvSpPr>
            <p:spPr>
              <a:xfrm flipH="false" flipV="false" rot="0">
                <a:off x="0" y="0"/>
                <a:ext cx="787303" cy="812800"/>
              </a:xfrm>
              <a:custGeom>
                <a:avLst/>
                <a:gdLst/>
                <a:ahLst/>
                <a:cxnLst/>
                <a:rect r="r" b="b" t="t" l="l"/>
                <a:pathLst>
                  <a:path h="812800" w="787303">
                    <a:moveTo>
                      <a:pt x="393652" y="0"/>
                    </a:moveTo>
                    <a:cubicBezTo>
                      <a:pt x="176244" y="0"/>
                      <a:pt x="0" y="181951"/>
                      <a:pt x="0" y="406400"/>
                    </a:cubicBezTo>
                    <a:cubicBezTo>
                      <a:pt x="0" y="630849"/>
                      <a:pt x="176244" y="812800"/>
                      <a:pt x="393652" y="812800"/>
                    </a:cubicBezTo>
                    <a:cubicBezTo>
                      <a:pt x="611059" y="812800"/>
                      <a:pt x="787303" y="630849"/>
                      <a:pt x="787303" y="406400"/>
                    </a:cubicBezTo>
                    <a:cubicBezTo>
                      <a:pt x="787303" y="181951"/>
                      <a:pt x="611059" y="0"/>
                      <a:pt x="393652" y="0"/>
                    </a:cubicBezTo>
                    <a:close/>
                  </a:path>
                </a:pathLst>
              </a:custGeom>
              <a:solidFill>
                <a:srgbClr val="FE9800"/>
              </a:solidFill>
            </p:spPr>
          </p:sp>
          <p:sp>
            <p:nvSpPr>
              <p:cNvPr name="TextBox 12" id="12"/>
              <p:cNvSpPr txBox="true"/>
              <p:nvPr/>
            </p:nvSpPr>
            <p:spPr>
              <a:xfrm>
                <a:off x="73810" y="38100"/>
                <a:ext cx="639684" cy="698500"/>
              </a:xfrm>
              <a:prstGeom prst="rect">
                <a:avLst/>
              </a:prstGeom>
            </p:spPr>
            <p:txBody>
              <a:bodyPr anchor="ctr" rtlCol="false" tIns="64207" lIns="64207" bIns="64207" rIns="64207"/>
              <a:lstStyle/>
              <a:p>
                <a:pPr algn="ctr">
                  <a:lnSpc>
                    <a:spcPts val="2659"/>
                  </a:lnSpc>
                </a:pPr>
              </a:p>
            </p:txBody>
          </p:sp>
        </p:grpSp>
        <p:grpSp>
          <p:nvGrpSpPr>
            <p:cNvPr name="Group 13" id="13"/>
            <p:cNvGrpSpPr/>
            <p:nvPr/>
          </p:nvGrpSpPr>
          <p:grpSpPr>
            <a:xfrm rot="0">
              <a:off x="0" y="4191571"/>
              <a:ext cx="1484983" cy="148498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9800"/>
              </a:solidFill>
            </p:spPr>
          </p:sp>
          <p:sp>
            <p:nvSpPr>
              <p:cNvPr name="TextBox 15" id="15"/>
              <p:cNvSpPr txBox="true"/>
              <p:nvPr/>
            </p:nvSpPr>
            <p:spPr>
              <a:xfrm>
                <a:off x="76200" y="38100"/>
                <a:ext cx="660400" cy="698500"/>
              </a:xfrm>
              <a:prstGeom prst="rect">
                <a:avLst/>
              </a:prstGeom>
            </p:spPr>
            <p:txBody>
              <a:bodyPr anchor="ctr" rtlCol="false" tIns="64207" lIns="64207" bIns="64207" rIns="64207"/>
              <a:lstStyle/>
              <a:p>
                <a:pPr algn="ctr">
                  <a:lnSpc>
                    <a:spcPts val="2659"/>
                  </a:lnSpc>
                </a:pPr>
              </a:p>
            </p:txBody>
          </p:sp>
        </p:grpSp>
        <p:grpSp>
          <p:nvGrpSpPr>
            <p:cNvPr name="Group 16" id="16"/>
            <p:cNvGrpSpPr/>
            <p:nvPr/>
          </p:nvGrpSpPr>
          <p:grpSpPr>
            <a:xfrm rot="0">
              <a:off x="0" y="6422946"/>
              <a:ext cx="1484983" cy="1484983"/>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9800"/>
              </a:solidFill>
            </p:spPr>
          </p:sp>
          <p:sp>
            <p:nvSpPr>
              <p:cNvPr name="TextBox 18" id="18"/>
              <p:cNvSpPr txBox="true"/>
              <p:nvPr/>
            </p:nvSpPr>
            <p:spPr>
              <a:xfrm>
                <a:off x="76200" y="38100"/>
                <a:ext cx="660400" cy="698500"/>
              </a:xfrm>
              <a:prstGeom prst="rect">
                <a:avLst/>
              </a:prstGeom>
            </p:spPr>
            <p:txBody>
              <a:bodyPr anchor="ctr" rtlCol="false" tIns="64207" lIns="64207" bIns="64207" rIns="64207"/>
              <a:lstStyle/>
              <a:p>
                <a:pPr algn="ctr">
                  <a:lnSpc>
                    <a:spcPts val="2659"/>
                  </a:lnSpc>
                </a:pPr>
              </a:p>
            </p:txBody>
          </p:sp>
        </p:grpSp>
        <p:sp>
          <p:nvSpPr>
            <p:cNvPr name="TextBox 19" id="19"/>
            <p:cNvSpPr txBox="true"/>
            <p:nvPr/>
          </p:nvSpPr>
          <p:spPr>
            <a:xfrm rot="0">
              <a:off x="2087571" y="6801421"/>
              <a:ext cx="7736301" cy="651832"/>
            </a:xfrm>
            <a:prstGeom prst="rect">
              <a:avLst/>
            </a:prstGeom>
          </p:spPr>
          <p:txBody>
            <a:bodyPr anchor="t" rtlCol="false" tIns="0" lIns="0" bIns="0" rIns="0">
              <a:spAutoFit/>
            </a:bodyPr>
            <a:lstStyle/>
            <a:p>
              <a:pPr algn="l">
                <a:lnSpc>
                  <a:spcPts val="4073"/>
                </a:lnSpc>
                <a:spcBef>
                  <a:spcPct val="0"/>
                </a:spcBef>
              </a:pPr>
              <a:r>
                <a:rPr lang="en-US" sz="2909">
                  <a:solidFill>
                    <a:srgbClr val="000000"/>
                  </a:solidFill>
                  <a:latin typeface="Poppins Ultra-Bold"/>
                </a:rPr>
                <a:t>Robust OTP Verification</a:t>
              </a:r>
            </a:p>
          </p:txBody>
        </p:sp>
        <p:sp>
          <p:nvSpPr>
            <p:cNvPr name="TextBox 20" id="20"/>
            <p:cNvSpPr txBox="true"/>
            <p:nvPr/>
          </p:nvSpPr>
          <p:spPr>
            <a:xfrm rot="0">
              <a:off x="2087571" y="4570047"/>
              <a:ext cx="6723795" cy="651832"/>
            </a:xfrm>
            <a:prstGeom prst="rect">
              <a:avLst/>
            </a:prstGeom>
          </p:spPr>
          <p:txBody>
            <a:bodyPr anchor="t" rtlCol="false" tIns="0" lIns="0" bIns="0" rIns="0">
              <a:spAutoFit/>
            </a:bodyPr>
            <a:lstStyle/>
            <a:p>
              <a:pPr algn="l">
                <a:lnSpc>
                  <a:spcPts val="4073"/>
                </a:lnSpc>
                <a:spcBef>
                  <a:spcPct val="0"/>
                </a:spcBef>
              </a:pPr>
              <a:r>
                <a:rPr lang="en-US" sz="2909">
                  <a:solidFill>
                    <a:srgbClr val="000000"/>
                  </a:solidFill>
                  <a:latin typeface="Poppins Ultra-Bold"/>
                </a:rPr>
                <a:t>Secure OTP Transmission</a:t>
              </a:r>
            </a:p>
          </p:txBody>
        </p:sp>
        <p:sp>
          <p:nvSpPr>
            <p:cNvPr name="TextBox 21" id="21"/>
            <p:cNvSpPr txBox="true"/>
            <p:nvPr/>
          </p:nvSpPr>
          <p:spPr>
            <a:xfrm rot="0">
              <a:off x="2087571" y="2551783"/>
              <a:ext cx="5884540" cy="651832"/>
            </a:xfrm>
            <a:prstGeom prst="rect">
              <a:avLst/>
            </a:prstGeom>
          </p:spPr>
          <p:txBody>
            <a:bodyPr anchor="t" rtlCol="false" tIns="0" lIns="0" bIns="0" rIns="0">
              <a:spAutoFit/>
            </a:bodyPr>
            <a:lstStyle/>
            <a:p>
              <a:pPr algn="l">
                <a:lnSpc>
                  <a:spcPts val="4073"/>
                </a:lnSpc>
                <a:spcBef>
                  <a:spcPct val="0"/>
                </a:spcBef>
              </a:pPr>
              <a:r>
                <a:rPr lang="en-US" sz="2909">
                  <a:solidFill>
                    <a:srgbClr val="000000"/>
                  </a:solidFill>
                  <a:latin typeface="Poppins Ultra-Bold"/>
                </a:rPr>
                <a:t>Secure OTP Storage</a:t>
              </a:r>
            </a:p>
          </p:txBody>
        </p:sp>
      </p:grpSp>
      <p:sp>
        <p:nvSpPr>
          <p:cNvPr name="Freeform 22" id="22"/>
          <p:cNvSpPr/>
          <p:nvPr/>
        </p:nvSpPr>
        <p:spPr>
          <a:xfrm flipH="false" flipV="false" rot="0">
            <a:off x="1861155" y="2372876"/>
            <a:ext cx="5538478" cy="7748079"/>
          </a:xfrm>
          <a:custGeom>
            <a:avLst/>
            <a:gdLst/>
            <a:ahLst/>
            <a:cxnLst/>
            <a:rect r="r" b="b" t="t" l="l"/>
            <a:pathLst>
              <a:path h="7748079" w="5538478">
                <a:moveTo>
                  <a:pt x="0" y="0"/>
                </a:moveTo>
                <a:lnTo>
                  <a:pt x="5538477" y="0"/>
                </a:lnTo>
                <a:lnTo>
                  <a:pt x="5538477" y="7748080"/>
                </a:lnTo>
                <a:lnTo>
                  <a:pt x="0" y="7748080"/>
                </a:lnTo>
                <a:lnTo>
                  <a:pt x="0" y="0"/>
                </a:lnTo>
                <a:close/>
              </a:path>
            </a:pathLst>
          </a:custGeom>
          <a:blipFill>
            <a:blip r:embed="rId8"/>
            <a:stretch>
              <a:fillRect l="0" t="0" r="0" b="0"/>
            </a:stretch>
          </a:blipFill>
        </p:spPr>
      </p:sp>
      <p:sp>
        <p:nvSpPr>
          <p:cNvPr name="TextBox 23" id="23"/>
          <p:cNvSpPr txBox="true"/>
          <p:nvPr/>
        </p:nvSpPr>
        <p:spPr>
          <a:xfrm rot="0">
            <a:off x="4135087" y="784910"/>
            <a:ext cx="11229143" cy="942975"/>
          </a:xfrm>
          <a:prstGeom prst="rect">
            <a:avLst/>
          </a:prstGeom>
        </p:spPr>
        <p:txBody>
          <a:bodyPr anchor="t" rtlCol="false" tIns="0" lIns="0" bIns="0" rIns="0">
            <a:spAutoFit/>
          </a:bodyPr>
          <a:lstStyle/>
          <a:p>
            <a:pPr algn="ctr">
              <a:lnSpc>
                <a:spcPts val="7002"/>
              </a:lnSpc>
            </a:pPr>
            <a:r>
              <a:rPr lang="en-US" sz="5835">
                <a:solidFill>
                  <a:srgbClr val="D6801C"/>
                </a:solidFill>
                <a:latin typeface="Poppins Ultra-Bold"/>
              </a:rPr>
              <a:t>Security Implementation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60351" y="4112111"/>
            <a:ext cx="1156688" cy="1156688"/>
          </a:xfrm>
          <a:custGeom>
            <a:avLst/>
            <a:gdLst/>
            <a:ahLst/>
            <a:cxnLst/>
            <a:rect r="r" b="b" t="t" l="l"/>
            <a:pathLst>
              <a:path h="1156688" w="1156688">
                <a:moveTo>
                  <a:pt x="0" y="0"/>
                </a:moveTo>
                <a:lnTo>
                  <a:pt x="1156688" y="0"/>
                </a:lnTo>
                <a:lnTo>
                  <a:pt x="1156688" y="1156688"/>
                </a:lnTo>
                <a:lnTo>
                  <a:pt x="0" y="11566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9453" y="7504512"/>
            <a:ext cx="918485" cy="918485"/>
          </a:xfrm>
          <a:custGeom>
            <a:avLst/>
            <a:gdLst/>
            <a:ahLst/>
            <a:cxnLst/>
            <a:rect r="r" b="b" t="t" l="l"/>
            <a:pathLst>
              <a:path h="918485" w="918485">
                <a:moveTo>
                  <a:pt x="0" y="0"/>
                </a:moveTo>
                <a:lnTo>
                  <a:pt x="918485" y="0"/>
                </a:lnTo>
                <a:lnTo>
                  <a:pt x="918485" y="918485"/>
                </a:lnTo>
                <a:lnTo>
                  <a:pt x="0" y="9184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726454" y="4293964"/>
            <a:ext cx="1235275" cy="1028647"/>
          </a:xfrm>
          <a:custGeom>
            <a:avLst/>
            <a:gdLst/>
            <a:ahLst/>
            <a:cxnLst/>
            <a:rect r="r" b="b" t="t" l="l"/>
            <a:pathLst>
              <a:path h="1028647" w="1235275">
                <a:moveTo>
                  <a:pt x="0" y="0"/>
                </a:moveTo>
                <a:lnTo>
                  <a:pt x="1235275" y="0"/>
                </a:lnTo>
                <a:lnTo>
                  <a:pt x="1235275" y="1028647"/>
                </a:lnTo>
                <a:lnTo>
                  <a:pt x="0" y="10286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961729" y="2293794"/>
            <a:ext cx="11956937" cy="2514494"/>
          </a:xfrm>
          <a:prstGeom prst="rect">
            <a:avLst/>
          </a:prstGeom>
        </p:spPr>
        <p:txBody>
          <a:bodyPr anchor="t" rtlCol="false" tIns="0" lIns="0" bIns="0" rIns="0">
            <a:spAutoFit/>
          </a:bodyPr>
          <a:lstStyle/>
          <a:p>
            <a:pPr algn="l">
              <a:lnSpc>
                <a:spcPts val="3384"/>
              </a:lnSpc>
            </a:pPr>
            <a:r>
              <a:rPr lang="en-US" sz="2417">
                <a:solidFill>
                  <a:srgbClr val="000000"/>
                </a:solidFill>
                <a:latin typeface="Poppins Bold"/>
              </a:rPr>
              <a:t>Ration Card Functionality : </a:t>
            </a:r>
            <a:r>
              <a:rPr lang="en-US" sz="2417">
                <a:solidFill>
                  <a:srgbClr val="000000"/>
                </a:solidFill>
                <a:latin typeface="Poppins"/>
              </a:rPr>
              <a:t>The ration card serves as a vital tool in India's public distribution system. It ensures food security by enabling eligible households to purchase essential commodities at subsidized rates from fair price shops. The ration card acts as an official identification document and proof of address.</a:t>
            </a:r>
          </a:p>
          <a:p>
            <a:pPr algn="l">
              <a:lnSpc>
                <a:spcPts val="3384"/>
              </a:lnSpc>
              <a:spcBef>
                <a:spcPct val="0"/>
              </a:spcBef>
            </a:pPr>
          </a:p>
        </p:txBody>
      </p:sp>
      <p:sp>
        <p:nvSpPr>
          <p:cNvPr name="Freeform 6" id="6"/>
          <p:cNvSpPr/>
          <p:nvPr/>
        </p:nvSpPr>
        <p:spPr>
          <a:xfrm flipH="false" flipV="false" rot="0">
            <a:off x="18288000" y="4293964"/>
            <a:ext cx="5033690" cy="3953883"/>
          </a:xfrm>
          <a:custGeom>
            <a:avLst/>
            <a:gdLst/>
            <a:ahLst/>
            <a:cxnLst/>
            <a:rect r="r" b="b" t="t" l="l"/>
            <a:pathLst>
              <a:path h="3953883" w="5033690">
                <a:moveTo>
                  <a:pt x="0" y="0"/>
                </a:moveTo>
                <a:lnTo>
                  <a:pt x="5033690" y="0"/>
                </a:lnTo>
                <a:lnTo>
                  <a:pt x="5033690" y="3953882"/>
                </a:lnTo>
                <a:lnTo>
                  <a:pt x="0" y="3953882"/>
                </a:lnTo>
                <a:lnTo>
                  <a:pt x="0" y="0"/>
                </a:lnTo>
                <a:close/>
              </a:path>
            </a:pathLst>
          </a:custGeom>
          <a:blipFill>
            <a:blip r:embed="rId8"/>
            <a:stretch>
              <a:fillRect l="0" t="-168" r="0" b="-168"/>
            </a:stretch>
          </a:blipFill>
        </p:spPr>
      </p:sp>
      <p:sp>
        <p:nvSpPr>
          <p:cNvPr name="Freeform 7" id="7"/>
          <p:cNvSpPr/>
          <p:nvPr/>
        </p:nvSpPr>
        <p:spPr>
          <a:xfrm flipH="false" flipV="false" rot="0">
            <a:off x="1331818" y="662418"/>
            <a:ext cx="3394635" cy="9212760"/>
          </a:xfrm>
          <a:custGeom>
            <a:avLst/>
            <a:gdLst/>
            <a:ahLst/>
            <a:cxnLst/>
            <a:rect r="r" b="b" t="t" l="l"/>
            <a:pathLst>
              <a:path h="9212760" w="3394635">
                <a:moveTo>
                  <a:pt x="0" y="0"/>
                </a:moveTo>
                <a:lnTo>
                  <a:pt x="3394636" y="0"/>
                </a:lnTo>
                <a:lnTo>
                  <a:pt x="3394636" y="9212761"/>
                </a:lnTo>
                <a:lnTo>
                  <a:pt x="0" y="9212761"/>
                </a:lnTo>
                <a:lnTo>
                  <a:pt x="0" y="0"/>
                </a:lnTo>
                <a:close/>
              </a:path>
            </a:pathLst>
          </a:custGeom>
          <a:blipFill>
            <a:blip r:embed="rId9"/>
            <a:stretch>
              <a:fillRect l="0" t="0" r="0" b="0"/>
            </a:stretch>
          </a:blipFill>
        </p:spPr>
      </p:sp>
      <p:sp>
        <p:nvSpPr>
          <p:cNvPr name="TextBox 8" id="8"/>
          <p:cNvSpPr txBox="true"/>
          <p:nvPr/>
        </p:nvSpPr>
        <p:spPr>
          <a:xfrm rot="0">
            <a:off x="3974323" y="667077"/>
            <a:ext cx="11229143" cy="942975"/>
          </a:xfrm>
          <a:prstGeom prst="rect">
            <a:avLst/>
          </a:prstGeom>
        </p:spPr>
        <p:txBody>
          <a:bodyPr anchor="t" rtlCol="false" tIns="0" lIns="0" bIns="0" rIns="0">
            <a:spAutoFit/>
          </a:bodyPr>
          <a:lstStyle/>
          <a:p>
            <a:pPr algn="ctr">
              <a:lnSpc>
                <a:spcPts val="7002"/>
              </a:lnSpc>
            </a:pPr>
            <a:r>
              <a:rPr lang="en-US" sz="5835">
                <a:solidFill>
                  <a:srgbClr val="D6801C"/>
                </a:solidFill>
                <a:latin typeface="Poppins Ultra-Bold"/>
              </a:rPr>
              <a:t>Unit Testing Skill</a:t>
            </a:r>
          </a:p>
        </p:txBody>
      </p:sp>
      <p:sp>
        <p:nvSpPr>
          <p:cNvPr name="TextBox 9" id="9"/>
          <p:cNvSpPr txBox="true"/>
          <p:nvPr/>
        </p:nvSpPr>
        <p:spPr>
          <a:xfrm rot="0">
            <a:off x="5751707" y="4016861"/>
            <a:ext cx="7977087" cy="4294397"/>
          </a:xfrm>
          <a:prstGeom prst="rect">
            <a:avLst/>
          </a:prstGeom>
        </p:spPr>
        <p:txBody>
          <a:bodyPr anchor="t" rtlCol="false" tIns="0" lIns="0" bIns="0" rIns="0">
            <a:spAutoFit/>
          </a:bodyPr>
          <a:lstStyle/>
          <a:p>
            <a:pPr algn="l">
              <a:lnSpc>
                <a:spcPts val="4958"/>
              </a:lnSpc>
            </a:pPr>
          </a:p>
          <a:p>
            <a:pPr algn="l">
              <a:lnSpc>
                <a:spcPts val="4958"/>
              </a:lnSpc>
            </a:pPr>
          </a:p>
          <a:p>
            <a:pPr algn="l" marL="764689" indent="-382344" lvl="1">
              <a:lnSpc>
                <a:spcPts val="4958"/>
              </a:lnSpc>
              <a:buFont typeface="Arial"/>
              <a:buChar char="•"/>
            </a:pPr>
            <a:r>
              <a:rPr lang="en-US" sz="3541">
                <a:solidFill>
                  <a:srgbClr val="000000"/>
                </a:solidFill>
                <a:latin typeface="Poppins"/>
              </a:rPr>
              <a:t>Digitization</a:t>
            </a:r>
          </a:p>
          <a:p>
            <a:pPr algn="l" marL="764689" indent="-382344" lvl="1">
              <a:lnSpc>
                <a:spcPts val="4958"/>
              </a:lnSpc>
              <a:buFont typeface="Arial"/>
              <a:buChar char="•"/>
            </a:pPr>
            <a:r>
              <a:rPr lang="en-US" sz="3541">
                <a:solidFill>
                  <a:srgbClr val="000000"/>
                </a:solidFill>
                <a:latin typeface="Poppins"/>
              </a:rPr>
              <a:t>Aadhaar linking</a:t>
            </a:r>
          </a:p>
          <a:p>
            <a:pPr algn="l" marL="764689" indent="-382344" lvl="1">
              <a:lnSpc>
                <a:spcPts val="4958"/>
              </a:lnSpc>
              <a:buFont typeface="Arial"/>
              <a:buChar char="•"/>
            </a:pPr>
            <a:r>
              <a:rPr lang="en-US" sz="3541">
                <a:solidFill>
                  <a:srgbClr val="000000"/>
                </a:solidFill>
                <a:latin typeface="Poppins"/>
              </a:rPr>
              <a:t>Direct Benefit Transfer</a:t>
            </a:r>
          </a:p>
          <a:p>
            <a:pPr algn="l" marL="764689" indent="-382344" lvl="1">
              <a:lnSpc>
                <a:spcPts val="4958"/>
              </a:lnSpc>
              <a:buFont typeface="Arial"/>
              <a:buChar char="•"/>
            </a:pPr>
            <a:r>
              <a:rPr lang="en-US" sz="3541">
                <a:solidFill>
                  <a:srgbClr val="000000"/>
                </a:solidFill>
                <a:latin typeface="Poppins"/>
              </a:rPr>
              <a:t>One Nation One Ration Card </a:t>
            </a:r>
          </a:p>
          <a:p>
            <a:pPr algn="l" marL="764689" indent="-382344" lvl="1">
              <a:lnSpc>
                <a:spcPts val="4958"/>
              </a:lnSpc>
              <a:spcBef>
                <a:spcPct val="0"/>
              </a:spcBef>
              <a:buFont typeface="Arial"/>
              <a:buChar char="•"/>
            </a:pPr>
            <a:r>
              <a:rPr lang="en-US" sz="3541">
                <a:solidFill>
                  <a:srgbClr val="000000"/>
                </a:solidFill>
                <a:latin typeface="Poppins"/>
              </a:rPr>
              <a:t>Real-time monitoring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60351" y="4112111"/>
            <a:ext cx="1156688" cy="1156688"/>
          </a:xfrm>
          <a:custGeom>
            <a:avLst/>
            <a:gdLst/>
            <a:ahLst/>
            <a:cxnLst/>
            <a:rect r="r" b="b" t="t" l="l"/>
            <a:pathLst>
              <a:path h="1156688" w="1156688">
                <a:moveTo>
                  <a:pt x="0" y="0"/>
                </a:moveTo>
                <a:lnTo>
                  <a:pt x="1156688" y="0"/>
                </a:lnTo>
                <a:lnTo>
                  <a:pt x="1156688" y="1156688"/>
                </a:lnTo>
                <a:lnTo>
                  <a:pt x="0" y="11566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9453" y="7504512"/>
            <a:ext cx="918485" cy="918485"/>
          </a:xfrm>
          <a:custGeom>
            <a:avLst/>
            <a:gdLst/>
            <a:ahLst/>
            <a:cxnLst/>
            <a:rect r="r" b="b" t="t" l="l"/>
            <a:pathLst>
              <a:path h="918485" w="918485">
                <a:moveTo>
                  <a:pt x="0" y="0"/>
                </a:moveTo>
                <a:lnTo>
                  <a:pt x="918485" y="0"/>
                </a:lnTo>
                <a:lnTo>
                  <a:pt x="918485" y="918485"/>
                </a:lnTo>
                <a:lnTo>
                  <a:pt x="0" y="9184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726454" y="4293964"/>
            <a:ext cx="1235275" cy="1028647"/>
          </a:xfrm>
          <a:custGeom>
            <a:avLst/>
            <a:gdLst/>
            <a:ahLst/>
            <a:cxnLst/>
            <a:rect r="r" b="b" t="t" l="l"/>
            <a:pathLst>
              <a:path h="1028647" w="1235275">
                <a:moveTo>
                  <a:pt x="0" y="0"/>
                </a:moveTo>
                <a:lnTo>
                  <a:pt x="1235275" y="0"/>
                </a:lnTo>
                <a:lnTo>
                  <a:pt x="1235275" y="1028647"/>
                </a:lnTo>
                <a:lnTo>
                  <a:pt x="0" y="10286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8288000" y="4293964"/>
            <a:ext cx="5033690" cy="3953883"/>
          </a:xfrm>
          <a:custGeom>
            <a:avLst/>
            <a:gdLst/>
            <a:ahLst/>
            <a:cxnLst/>
            <a:rect r="r" b="b" t="t" l="l"/>
            <a:pathLst>
              <a:path h="3953883" w="5033690">
                <a:moveTo>
                  <a:pt x="0" y="0"/>
                </a:moveTo>
                <a:lnTo>
                  <a:pt x="5033690" y="0"/>
                </a:lnTo>
                <a:lnTo>
                  <a:pt x="5033690" y="3953882"/>
                </a:lnTo>
                <a:lnTo>
                  <a:pt x="0" y="3953882"/>
                </a:lnTo>
                <a:lnTo>
                  <a:pt x="0" y="0"/>
                </a:lnTo>
                <a:close/>
              </a:path>
            </a:pathLst>
          </a:custGeom>
          <a:blipFill>
            <a:blip r:embed="rId8"/>
            <a:stretch>
              <a:fillRect l="0" t="-168" r="0" b="-168"/>
            </a:stretch>
          </a:blipFill>
        </p:spPr>
      </p:sp>
      <p:sp>
        <p:nvSpPr>
          <p:cNvPr name="Freeform 6" id="6"/>
          <p:cNvSpPr/>
          <p:nvPr/>
        </p:nvSpPr>
        <p:spPr>
          <a:xfrm flipH="false" flipV="false" rot="0">
            <a:off x="1124969" y="724227"/>
            <a:ext cx="3384141" cy="8456566"/>
          </a:xfrm>
          <a:custGeom>
            <a:avLst/>
            <a:gdLst/>
            <a:ahLst/>
            <a:cxnLst/>
            <a:rect r="r" b="b" t="t" l="l"/>
            <a:pathLst>
              <a:path h="8456566" w="3384141">
                <a:moveTo>
                  <a:pt x="0" y="0"/>
                </a:moveTo>
                <a:lnTo>
                  <a:pt x="3384141" y="0"/>
                </a:lnTo>
                <a:lnTo>
                  <a:pt x="3384141" y="8456566"/>
                </a:lnTo>
                <a:lnTo>
                  <a:pt x="0" y="8456566"/>
                </a:lnTo>
                <a:lnTo>
                  <a:pt x="0" y="0"/>
                </a:lnTo>
                <a:close/>
              </a:path>
            </a:pathLst>
          </a:custGeom>
          <a:blipFill>
            <a:blip r:embed="rId9"/>
            <a:stretch>
              <a:fillRect l="0" t="0" r="0" b="0"/>
            </a:stretch>
          </a:blipFill>
        </p:spPr>
      </p:sp>
      <p:sp>
        <p:nvSpPr>
          <p:cNvPr name="TextBox 7" id="7"/>
          <p:cNvSpPr txBox="true"/>
          <p:nvPr/>
        </p:nvSpPr>
        <p:spPr>
          <a:xfrm rot="0">
            <a:off x="5961729" y="2293794"/>
            <a:ext cx="11956937" cy="2148398"/>
          </a:xfrm>
          <a:prstGeom prst="rect">
            <a:avLst/>
          </a:prstGeom>
        </p:spPr>
        <p:txBody>
          <a:bodyPr anchor="t" rtlCol="false" tIns="0" lIns="0" bIns="0" rIns="0">
            <a:spAutoFit/>
          </a:bodyPr>
          <a:lstStyle/>
          <a:p>
            <a:pPr algn="l">
              <a:lnSpc>
                <a:spcPts val="3384"/>
              </a:lnSpc>
            </a:pPr>
            <a:r>
              <a:rPr lang="en-US" sz="2417">
                <a:solidFill>
                  <a:srgbClr val="000000"/>
                </a:solidFill>
                <a:latin typeface="Poppins Bold"/>
              </a:rPr>
              <a:t>Adhar Card Functionality :</a:t>
            </a:r>
            <a:r>
              <a:rPr lang="en-US" sz="2417">
                <a:solidFill>
                  <a:srgbClr val="000000"/>
                </a:solidFill>
                <a:latin typeface="Poppins"/>
              </a:rPr>
              <a:t> Aadhaar, as India's biometric-based unique identification system, plays a crucial role in various government initiatives and welfare programs. In the context of the discussed project, Aadhaar's functionality could be leveraged in the following ways</a:t>
            </a:r>
          </a:p>
          <a:p>
            <a:pPr algn="l">
              <a:lnSpc>
                <a:spcPts val="3384"/>
              </a:lnSpc>
              <a:spcBef>
                <a:spcPct val="0"/>
              </a:spcBef>
            </a:pPr>
          </a:p>
        </p:txBody>
      </p:sp>
      <p:sp>
        <p:nvSpPr>
          <p:cNvPr name="TextBox 8" id="8"/>
          <p:cNvSpPr txBox="true"/>
          <p:nvPr/>
        </p:nvSpPr>
        <p:spPr>
          <a:xfrm rot="0">
            <a:off x="3974323" y="667077"/>
            <a:ext cx="11229143" cy="942975"/>
          </a:xfrm>
          <a:prstGeom prst="rect">
            <a:avLst/>
          </a:prstGeom>
        </p:spPr>
        <p:txBody>
          <a:bodyPr anchor="t" rtlCol="false" tIns="0" lIns="0" bIns="0" rIns="0">
            <a:spAutoFit/>
          </a:bodyPr>
          <a:lstStyle/>
          <a:p>
            <a:pPr algn="ctr">
              <a:lnSpc>
                <a:spcPts val="7002"/>
              </a:lnSpc>
            </a:pPr>
            <a:r>
              <a:rPr lang="en-US" sz="5835">
                <a:solidFill>
                  <a:srgbClr val="D6801C"/>
                </a:solidFill>
                <a:latin typeface="Poppins Ultra-Bold"/>
              </a:rPr>
              <a:t>Unit Testing Skill</a:t>
            </a:r>
          </a:p>
        </p:txBody>
      </p:sp>
      <p:sp>
        <p:nvSpPr>
          <p:cNvPr name="TextBox 9" id="9"/>
          <p:cNvSpPr txBox="true"/>
          <p:nvPr/>
        </p:nvSpPr>
        <p:spPr>
          <a:xfrm rot="0">
            <a:off x="5751707" y="4016861"/>
            <a:ext cx="12836702" cy="4294397"/>
          </a:xfrm>
          <a:prstGeom prst="rect">
            <a:avLst/>
          </a:prstGeom>
        </p:spPr>
        <p:txBody>
          <a:bodyPr anchor="t" rtlCol="false" tIns="0" lIns="0" bIns="0" rIns="0">
            <a:spAutoFit/>
          </a:bodyPr>
          <a:lstStyle/>
          <a:p>
            <a:pPr algn="l">
              <a:lnSpc>
                <a:spcPts val="4958"/>
              </a:lnSpc>
            </a:pPr>
          </a:p>
          <a:p>
            <a:pPr algn="l">
              <a:lnSpc>
                <a:spcPts val="4958"/>
              </a:lnSpc>
            </a:pPr>
          </a:p>
          <a:p>
            <a:pPr algn="l" marL="764689" indent="-382344" lvl="1">
              <a:lnSpc>
                <a:spcPts val="4958"/>
              </a:lnSpc>
              <a:buFont typeface="Arial"/>
              <a:buChar char="•"/>
            </a:pPr>
            <a:r>
              <a:rPr lang="en-US" sz="3541">
                <a:solidFill>
                  <a:srgbClr val="000000"/>
                </a:solidFill>
                <a:latin typeface="Poppins"/>
              </a:rPr>
              <a:t>Enhanced Authentication</a:t>
            </a:r>
          </a:p>
          <a:p>
            <a:pPr algn="l" marL="764689" indent="-382344" lvl="1">
              <a:lnSpc>
                <a:spcPts val="4958"/>
              </a:lnSpc>
              <a:buFont typeface="Arial"/>
              <a:buChar char="•"/>
            </a:pPr>
            <a:r>
              <a:rPr lang="en-US" sz="3541">
                <a:solidFill>
                  <a:srgbClr val="000000"/>
                </a:solidFill>
                <a:latin typeface="Poppins"/>
              </a:rPr>
              <a:t>Efficient Beneficiary Identification</a:t>
            </a:r>
          </a:p>
          <a:p>
            <a:pPr algn="l" marL="764689" indent="-382344" lvl="1">
              <a:lnSpc>
                <a:spcPts val="4958"/>
              </a:lnSpc>
              <a:buFont typeface="Arial"/>
              <a:buChar char="•"/>
            </a:pPr>
            <a:r>
              <a:rPr lang="en-US" sz="3541">
                <a:solidFill>
                  <a:srgbClr val="000000"/>
                </a:solidFill>
                <a:latin typeface="Poppins"/>
              </a:rPr>
              <a:t>Streamlined DBT</a:t>
            </a:r>
          </a:p>
          <a:p>
            <a:pPr algn="l" marL="764689" indent="-382344" lvl="1">
              <a:lnSpc>
                <a:spcPts val="4958"/>
              </a:lnSpc>
              <a:buFont typeface="Arial"/>
              <a:buChar char="•"/>
            </a:pPr>
            <a:r>
              <a:rPr lang="en-US" sz="3541">
                <a:solidFill>
                  <a:srgbClr val="000000"/>
                </a:solidFill>
                <a:latin typeface="Poppins"/>
              </a:rPr>
              <a:t>Data-Driven Decision Making</a:t>
            </a:r>
          </a:p>
          <a:p>
            <a:pPr algn="l" marL="764689" indent="-382344" lvl="1">
              <a:lnSpc>
                <a:spcPts val="4958"/>
              </a:lnSpc>
              <a:spcBef>
                <a:spcPct val="0"/>
              </a:spcBef>
              <a:buFont typeface="Arial"/>
              <a:buChar char="•"/>
            </a:pPr>
            <a:r>
              <a:rPr lang="en-US" sz="3541">
                <a:solidFill>
                  <a:srgbClr val="000000"/>
                </a:solidFill>
                <a:latin typeface="Poppins"/>
              </a:rPr>
              <a:t>Increased Transparency and Accountability: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26454" y="4293964"/>
            <a:ext cx="1235275" cy="1028647"/>
          </a:xfrm>
          <a:custGeom>
            <a:avLst/>
            <a:gdLst/>
            <a:ahLst/>
            <a:cxnLst/>
            <a:rect r="r" b="b" t="t" l="l"/>
            <a:pathLst>
              <a:path h="1028647" w="1235275">
                <a:moveTo>
                  <a:pt x="0" y="0"/>
                </a:moveTo>
                <a:lnTo>
                  <a:pt x="1235275" y="0"/>
                </a:lnTo>
                <a:lnTo>
                  <a:pt x="1235275" y="1028647"/>
                </a:lnTo>
                <a:lnTo>
                  <a:pt x="0" y="10286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13670" y="4112111"/>
            <a:ext cx="1156688" cy="1156688"/>
          </a:xfrm>
          <a:custGeom>
            <a:avLst/>
            <a:gdLst/>
            <a:ahLst/>
            <a:cxnLst/>
            <a:rect r="r" b="b" t="t" l="l"/>
            <a:pathLst>
              <a:path h="1156688" w="1156688">
                <a:moveTo>
                  <a:pt x="0" y="0"/>
                </a:moveTo>
                <a:lnTo>
                  <a:pt x="1156688" y="0"/>
                </a:lnTo>
                <a:lnTo>
                  <a:pt x="1156688" y="1156688"/>
                </a:lnTo>
                <a:lnTo>
                  <a:pt x="0" y="1156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32772" y="7504512"/>
            <a:ext cx="918485" cy="918485"/>
          </a:xfrm>
          <a:custGeom>
            <a:avLst/>
            <a:gdLst/>
            <a:ahLst/>
            <a:cxnLst/>
            <a:rect r="r" b="b" t="t" l="l"/>
            <a:pathLst>
              <a:path h="918485" w="918485">
                <a:moveTo>
                  <a:pt x="0" y="0"/>
                </a:moveTo>
                <a:lnTo>
                  <a:pt x="918485" y="0"/>
                </a:lnTo>
                <a:lnTo>
                  <a:pt x="918485" y="918485"/>
                </a:lnTo>
                <a:lnTo>
                  <a:pt x="0" y="9184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22569" y="298271"/>
            <a:ext cx="5121522" cy="8784367"/>
          </a:xfrm>
          <a:custGeom>
            <a:avLst/>
            <a:gdLst/>
            <a:ahLst/>
            <a:cxnLst/>
            <a:rect r="r" b="b" t="t" l="l"/>
            <a:pathLst>
              <a:path h="8784367" w="5121522">
                <a:moveTo>
                  <a:pt x="0" y="0"/>
                </a:moveTo>
                <a:lnTo>
                  <a:pt x="5121522" y="0"/>
                </a:lnTo>
                <a:lnTo>
                  <a:pt x="5121522" y="8784367"/>
                </a:lnTo>
                <a:lnTo>
                  <a:pt x="0" y="8784367"/>
                </a:lnTo>
                <a:lnTo>
                  <a:pt x="0" y="0"/>
                </a:lnTo>
                <a:close/>
              </a:path>
            </a:pathLst>
          </a:custGeom>
          <a:blipFill>
            <a:blip r:embed="rId8"/>
            <a:stretch>
              <a:fillRect l="-979" t="0" r="-979" b="0"/>
            </a:stretch>
          </a:blipFill>
        </p:spPr>
      </p:sp>
      <p:sp>
        <p:nvSpPr>
          <p:cNvPr name="TextBox 6" id="6"/>
          <p:cNvSpPr txBox="true"/>
          <p:nvPr/>
        </p:nvSpPr>
        <p:spPr>
          <a:xfrm rot="0">
            <a:off x="1707653" y="9541621"/>
            <a:ext cx="3018800" cy="618017"/>
          </a:xfrm>
          <a:prstGeom prst="rect">
            <a:avLst/>
          </a:prstGeom>
        </p:spPr>
        <p:txBody>
          <a:bodyPr anchor="t" rtlCol="false" tIns="0" lIns="0" bIns="0" rIns="0">
            <a:spAutoFit/>
          </a:bodyPr>
          <a:lstStyle/>
          <a:p>
            <a:pPr algn="l">
              <a:lnSpc>
                <a:spcPts val="4958"/>
              </a:lnSpc>
              <a:spcBef>
                <a:spcPct val="0"/>
              </a:spcBef>
            </a:pPr>
            <a:r>
              <a:rPr lang="en-US" sz="3541">
                <a:solidFill>
                  <a:srgbClr val="000000"/>
                </a:solidFill>
                <a:latin typeface="Poppins"/>
              </a:rPr>
              <a:t>Voter ID</a:t>
            </a:r>
          </a:p>
        </p:txBody>
      </p:sp>
      <p:sp>
        <p:nvSpPr>
          <p:cNvPr name="Freeform 7" id="7"/>
          <p:cNvSpPr/>
          <p:nvPr/>
        </p:nvSpPr>
        <p:spPr>
          <a:xfrm flipH="false" flipV="false" rot="0">
            <a:off x="5629228" y="166259"/>
            <a:ext cx="4225563" cy="9284056"/>
          </a:xfrm>
          <a:custGeom>
            <a:avLst/>
            <a:gdLst/>
            <a:ahLst/>
            <a:cxnLst/>
            <a:rect r="r" b="b" t="t" l="l"/>
            <a:pathLst>
              <a:path h="9284056" w="4225563">
                <a:moveTo>
                  <a:pt x="0" y="0"/>
                </a:moveTo>
                <a:lnTo>
                  <a:pt x="4225563" y="0"/>
                </a:lnTo>
                <a:lnTo>
                  <a:pt x="4225563" y="9284057"/>
                </a:lnTo>
                <a:lnTo>
                  <a:pt x="0" y="9284057"/>
                </a:lnTo>
                <a:lnTo>
                  <a:pt x="0" y="0"/>
                </a:lnTo>
                <a:close/>
              </a:path>
            </a:pathLst>
          </a:custGeom>
          <a:blipFill>
            <a:blip r:embed="rId9"/>
            <a:stretch>
              <a:fillRect l="-6845" t="0" r="-6845" b="0"/>
            </a:stretch>
          </a:blipFill>
        </p:spPr>
      </p:sp>
      <p:sp>
        <p:nvSpPr>
          <p:cNvPr name="TextBox 8" id="8"/>
          <p:cNvSpPr txBox="true"/>
          <p:nvPr/>
        </p:nvSpPr>
        <p:spPr>
          <a:xfrm rot="0">
            <a:off x="6046611" y="9541621"/>
            <a:ext cx="3808179" cy="618017"/>
          </a:xfrm>
          <a:prstGeom prst="rect">
            <a:avLst/>
          </a:prstGeom>
        </p:spPr>
        <p:txBody>
          <a:bodyPr anchor="t" rtlCol="false" tIns="0" lIns="0" bIns="0" rIns="0">
            <a:spAutoFit/>
          </a:bodyPr>
          <a:lstStyle/>
          <a:p>
            <a:pPr algn="l">
              <a:lnSpc>
                <a:spcPts val="4958"/>
              </a:lnSpc>
              <a:spcBef>
                <a:spcPct val="0"/>
              </a:spcBef>
            </a:pPr>
            <a:r>
              <a:rPr lang="en-US" sz="3541">
                <a:solidFill>
                  <a:srgbClr val="000000"/>
                </a:solidFill>
                <a:latin typeface="Poppins"/>
              </a:rPr>
              <a:t>Death certifiate</a:t>
            </a:r>
          </a:p>
        </p:txBody>
      </p:sp>
      <p:sp>
        <p:nvSpPr>
          <p:cNvPr name="Freeform 9" id="9"/>
          <p:cNvSpPr/>
          <p:nvPr/>
        </p:nvSpPr>
        <p:spPr>
          <a:xfrm flipH="false" flipV="false" rot="0">
            <a:off x="9854791" y="298271"/>
            <a:ext cx="3850792" cy="9157477"/>
          </a:xfrm>
          <a:custGeom>
            <a:avLst/>
            <a:gdLst/>
            <a:ahLst/>
            <a:cxnLst/>
            <a:rect r="r" b="b" t="t" l="l"/>
            <a:pathLst>
              <a:path h="9157477" w="3850792">
                <a:moveTo>
                  <a:pt x="0" y="0"/>
                </a:moveTo>
                <a:lnTo>
                  <a:pt x="3850792" y="0"/>
                </a:lnTo>
                <a:lnTo>
                  <a:pt x="3850792" y="9157478"/>
                </a:lnTo>
                <a:lnTo>
                  <a:pt x="0" y="9157478"/>
                </a:lnTo>
                <a:lnTo>
                  <a:pt x="0" y="0"/>
                </a:lnTo>
                <a:close/>
              </a:path>
            </a:pathLst>
          </a:custGeom>
          <a:blipFill>
            <a:blip r:embed="rId10"/>
            <a:stretch>
              <a:fillRect l="0" t="0" r="0" b="0"/>
            </a:stretch>
          </a:blipFill>
        </p:spPr>
      </p:sp>
      <p:sp>
        <p:nvSpPr>
          <p:cNvPr name="TextBox 10" id="10"/>
          <p:cNvSpPr txBox="true"/>
          <p:nvPr/>
        </p:nvSpPr>
        <p:spPr>
          <a:xfrm rot="0">
            <a:off x="10230312" y="9541621"/>
            <a:ext cx="3808179" cy="618017"/>
          </a:xfrm>
          <a:prstGeom prst="rect">
            <a:avLst/>
          </a:prstGeom>
        </p:spPr>
        <p:txBody>
          <a:bodyPr anchor="t" rtlCol="false" tIns="0" lIns="0" bIns="0" rIns="0">
            <a:spAutoFit/>
          </a:bodyPr>
          <a:lstStyle/>
          <a:p>
            <a:pPr algn="l">
              <a:lnSpc>
                <a:spcPts val="4958"/>
              </a:lnSpc>
              <a:spcBef>
                <a:spcPct val="0"/>
              </a:spcBef>
            </a:pPr>
            <a:r>
              <a:rPr lang="en-US" sz="3541">
                <a:solidFill>
                  <a:srgbClr val="000000"/>
                </a:solidFill>
                <a:latin typeface="Poppins"/>
              </a:rPr>
              <a:t>Caste certifiate</a:t>
            </a:r>
          </a:p>
        </p:txBody>
      </p:sp>
      <p:sp>
        <p:nvSpPr>
          <p:cNvPr name="Freeform 11" id="11"/>
          <p:cNvSpPr/>
          <p:nvPr/>
        </p:nvSpPr>
        <p:spPr>
          <a:xfrm flipH="false" flipV="false" rot="0">
            <a:off x="18077407" y="4278044"/>
            <a:ext cx="5033690" cy="3953883"/>
          </a:xfrm>
          <a:custGeom>
            <a:avLst/>
            <a:gdLst/>
            <a:ahLst/>
            <a:cxnLst/>
            <a:rect r="r" b="b" t="t" l="l"/>
            <a:pathLst>
              <a:path h="3953883" w="5033690">
                <a:moveTo>
                  <a:pt x="0" y="0"/>
                </a:moveTo>
                <a:lnTo>
                  <a:pt x="5033690" y="0"/>
                </a:lnTo>
                <a:lnTo>
                  <a:pt x="5033690" y="3953882"/>
                </a:lnTo>
                <a:lnTo>
                  <a:pt x="0" y="3953882"/>
                </a:lnTo>
                <a:lnTo>
                  <a:pt x="0" y="0"/>
                </a:lnTo>
                <a:close/>
              </a:path>
            </a:pathLst>
          </a:custGeom>
          <a:blipFill>
            <a:blip r:embed="rId11"/>
            <a:stretch>
              <a:fillRect l="0" t="-168" r="0" b="-168"/>
            </a:stretch>
          </a:blipFill>
        </p:spPr>
      </p:sp>
      <p:sp>
        <p:nvSpPr>
          <p:cNvPr name="Freeform 12" id="12"/>
          <p:cNvSpPr/>
          <p:nvPr/>
        </p:nvSpPr>
        <p:spPr>
          <a:xfrm flipH="false" flipV="false" rot="0">
            <a:off x="13637825" y="298271"/>
            <a:ext cx="4439583" cy="8579609"/>
          </a:xfrm>
          <a:custGeom>
            <a:avLst/>
            <a:gdLst/>
            <a:ahLst/>
            <a:cxnLst/>
            <a:rect r="r" b="b" t="t" l="l"/>
            <a:pathLst>
              <a:path h="8579609" w="4439583">
                <a:moveTo>
                  <a:pt x="0" y="0"/>
                </a:moveTo>
                <a:lnTo>
                  <a:pt x="4439582" y="0"/>
                </a:lnTo>
                <a:lnTo>
                  <a:pt x="4439582" y="8579609"/>
                </a:lnTo>
                <a:lnTo>
                  <a:pt x="0" y="8579609"/>
                </a:lnTo>
                <a:lnTo>
                  <a:pt x="0" y="0"/>
                </a:lnTo>
                <a:close/>
              </a:path>
            </a:pathLst>
          </a:custGeom>
          <a:blipFill>
            <a:blip r:embed="rId9"/>
            <a:stretch>
              <a:fillRect l="0" t="0" r="0" b="0"/>
            </a:stretch>
          </a:blipFill>
        </p:spPr>
      </p:sp>
      <p:sp>
        <p:nvSpPr>
          <p:cNvPr name="TextBox 13" id="13"/>
          <p:cNvSpPr txBox="true"/>
          <p:nvPr/>
        </p:nvSpPr>
        <p:spPr>
          <a:xfrm rot="0">
            <a:off x="14904436" y="9525701"/>
            <a:ext cx="4362002" cy="633937"/>
          </a:xfrm>
          <a:prstGeom prst="rect">
            <a:avLst/>
          </a:prstGeom>
        </p:spPr>
        <p:txBody>
          <a:bodyPr anchor="t" rtlCol="false" tIns="0" lIns="0" bIns="0" rIns="0">
            <a:spAutoFit/>
          </a:bodyPr>
          <a:lstStyle/>
          <a:p>
            <a:pPr algn="l">
              <a:lnSpc>
                <a:spcPts val="4958"/>
              </a:lnSpc>
              <a:spcBef>
                <a:spcPct val="0"/>
              </a:spcBef>
            </a:pPr>
            <a:r>
              <a:rPr lang="en-US" sz="3541">
                <a:solidFill>
                  <a:srgbClr val="000000"/>
                </a:solidFill>
                <a:latin typeface="Poppins"/>
              </a:rPr>
              <a:t>income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DAGGUjc_Tww</dc:identifier>
  <dcterms:modified xsi:type="dcterms:W3CDTF">2011-08-01T06:04:30Z</dcterms:modified>
  <cp:revision>1</cp:revision>
  <dc:title>gITAMhACKthon</dc:title>
</cp:coreProperties>
</file>