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Lora" pitchFamily="2"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pen Sans ExtraBold" panose="020B0906030804020204" pitchFamily="34" charset="0"/>
      <p:bold r:id="rId25"/>
      <p:boldItalic r:id="rId26"/>
    </p:embeddedFont>
    <p:embeddedFont>
      <p:font typeface="Open Sans Light" panose="020B03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p>
          <a:p>
            <a:pPr marL="0" marR="0" lvl="0" indent="0" algn="l" rtl="0">
              <a:lnSpc>
                <a:spcPct val="100000"/>
              </a:lnSpc>
              <a:spcBef>
                <a:spcPts val="0"/>
              </a:spcBef>
              <a:spcAft>
                <a:spcPts val="0"/>
              </a:spcAft>
              <a:buClr>
                <a:srgbClr val="FFFFFF"/>
              </a:buClr>
              <a:buSzPts val="2800"/>
              <a:buFont typeface="Open Sans Light"/>
              <a:buNone/>
            </a:pPr>
            <a:r>
              <a:rPr lang="en" sz="2800" dirty="0">
                <a:solidFill>
                  <a:srgbClr val="FFFFFF"/>
                </a:solidFill>
                <a:latin typeface="Open Sans Light"/>
                <a:ea typeface="Open Sans Light"/>
                <a:cs typeface="Open Sans Light"/>
                <a:sym typeface="Open Sans Light"/>
              </a:rPr>
              <a:t>Data Insights</a:t>
            </a:r>
            <a:endParaRPr dirty="0"/>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391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Open Sans</vt:lpstr>
      <vt:lpstr>Open Sans ExtraBold</vt:lpstr>
      <vt:lpstr>Comic Sans MS</vt:lpstr>
      <vt:lpstr>Lora</vt:lpstr>
      <vt:lpstr>Open Sans Light</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Ramchandra Darade</cp:lastModifiedBy>
  <cp:revision>4</cp:revision>
  <dcterms:modified xsi:type="dcterms:W3CDTF">2023-07-19T07:43:53Z</dcterms:modified>
</cp:coreProperties>
</file>