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B9A8-F849-CFB5-3093-F52116DDD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A074B-F007-D328-1815-3A197B04C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8E776-606A-8F97-45BC-AB579938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4A2F-C69C-8F08-6925-49A634D3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8156-4554-17AD-863C-D7F063C8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208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44-BB60-79FF-E2CE-3A1F3D0A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79F1A-A2FA-FD07-6D8B-703FDFA1E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4B10F-3627-FE82-D7A7-89E4E911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5B55-8E71-63AC-421F-FD7325F6E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F7B69-0669-C6F0-091D-682F77F5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89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5BC7E-B065-6D5B-DEF6-6A579AE59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0CF21-C3BF-D862-4B36-F49A6FB32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73DE-EFC3-48EF-C022-1FCF52D7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CEB70-92B1-F041-AC5E-EF4337D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52194-688E-3784-4D3B-D17FEAEF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395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7B0D-C067-6B16-C9E4-B2BDEECA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BFC1D-4A97-B15D-BB18-FA4F1B419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AF6F-D2F0-3CD8-8584-3E6B42AF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9F60-FC8B-F5B2-5906-45CF10D0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21502-2749-51B7-9753-125B67043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87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9DEEC-FC31-261F-7515-44C80381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E543B-010B-3722-A60A-0A5E1D824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5CD50-E664-DAE5-7B3E-EDB05CA30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8812-0467-F707-B6E8-626CE5E2B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F3C23-EC3A-10EE-F79A-FB220F72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1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DFE00-B7EA-7F20-C719-3BF93DBD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155B6-E2F6-0881-8E13-18692000F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CDFD0-8174-B855-575C-0692490B1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98CDE-5C77-6A84-CD60-FA9B9FA8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2BBF5-1C10-40FD-A0E1-8F427128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A02D2-3B56-C047-FAC8-BDC50545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04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9722-77E8-54B4-49FB-1F04AB36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D4CF-97B6-8A81-B70F-DE38CE47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BC620-DA87-3AF4-6977-27418B2F3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CD874E-CCC0-D8EC-9451-3A510CC67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F0AC50-2172-D14D-161A-FE23BFE6A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36514-2EA4-2C03-57B8-B6AAF3E4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ACEBE-FF52-C68F-9615-C0E3EA64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CBB356-3600-962C-6290-8E7E80646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7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2B31-F478-EA7F-887F-8B75F54A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4C549F-3F9B-DAE3-B573-DFBA2C9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45D11-469A-C4E2-B831-8D8F2AE4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05379-BE62-F423-9EAA-CE6A7E69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52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F6C46-4CD6-44C3-DAC2-BD777EF3C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B52C87-ACBC-DCBE-488F-D3F537F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56F10-9711-8E41-9A6D-471BE46B3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66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A103-2CE3-93F6-F6CB-89169B4C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4BEB5-AF7C-C6E2-F5D6-D470A4FE9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E6B5F-941A-D59B-D26A-9556ECE82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D2DAF-E8B0-9E1F-A837-CDF0467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078E8-EB78-E837-B951-C94011F9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D74DB-57F7-FD03-93B9-AAD0A7A2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07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2BA9-9D05-110D-57C6-2C3816289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3DC12-9810-02C4-050A-EA8D86AB5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8194-6592-0AD7-D5C0-B11B965C3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9EBCB-248E-3F37-CFEC-F81456AE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18DB7-0B26-2E55-5957-ED608D1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CCAF2-5F87-B61C-110D-B77986755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12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1000">
              <a:srgbClr val="96CCEE"/>
            </a:gs>
            <a:gs pos="20000">
              <a:srgbClr val="64C3EF"/>
            </a:gs>
            <a:gs pos="78000">
              <a:srgbClr val="64C3EF"/>
            </a:gs>
            <a:gs pos="84000">
              <a:srgbClr val="00B0F0"/>
            </a:gs>
            <a:gs pos="6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EF23D0-F794-3F13-8341-0B32B960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39CD2-66F8-4FFB-4E91-765BAA133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D2337-6BC2-9E9E-B602-2ECEA0F0C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161D-F975-4242-9356-5EA01C7AA22A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6A7DB-E060-6335-1D1A-E0CD89ED4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4CD0-5523-58D8-085B-E43C67AD5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F3E4-E9A5-494C-9BFF-7CE494CB32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375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D147E7-582D-09D3-CDDE-9EA744D99ACF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CB2EB-0C78-ED96-8CD3-F256E2494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700980"/>
            <a:ext cx="9144000" cy="1728019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AI/ML Internship Journey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07825-BC7A-8F5F-65E0-0E1937F80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6570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Ramchandra Satyawan Rane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Final Presentation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482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4319-B001-C5EC-4B31-6B1C2A63F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B89964-265F-DA20-B8F5-63556B88C817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017AD-AB4D-A599-05FC-560CF13F7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DFBA-05E6-AEF9-B938-1E8F4AB6A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6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internship was an amazing journey from learning the basics to building complex, useful AI applications.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Achieved: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Mastered the LangChain framework for building AI apps.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sophisticated RAG systems for smart information retrieval.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Prototyped both a multi-purpose data assistant and a specialized vision-language model application.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two different powerful AI models (Google Gemini for vision, OpenAI for language) into a single, seamless application.</a:t>
            </a:r>
          </a:p>
        </p:txBody>
      </p:sp>
    </p:spTree>
    <p:extLst>
      <p:ext uri="{BB962C8B-B14F-4D97-AF65-F5344CB8AC3E}">
        <p14:creationId xmlns:p14="http://schemas.microsoft.com/office/powerpoint/2010/main" val="375717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AEA9BB-3E52-70F6-1747-E221D35C5EF4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197EF5-3666-B401-4E12-F049ABF9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103" y="6716764"/>
            <a:ext cx="10515600" cy="1325563"/>
          </a:xfrm>
        </p:spPr>
        <p:txBody>
          <a:bodyPr>
            <a:normAutofit/>
          </a:bodyPr>
          <a:lstStyle/>
          <a:p>
            <a:pPr algn="ctr"/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3953-E475-C915-379B-CFD717F78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0" y="2720833"/>
            <a:ext cx="10240297" cy="14163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to my mentor and the entire team of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Credenca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this incredible opportunity.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96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8B11F4-B8DA-F330-91CE-D165751CD024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20935-0BDD-1E51-7096-3F66A383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8-Week 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B9B00-FE9F-08C1-E6A5-AB0A18B74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internship followed a structured 8-week plan, taking me from the basics to building a complete AI application.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learn how to build AI that is not just smart, but also useful and reliable.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F3FBA5-CAE8-E9B7-BA67-36D21BFE9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06773"/>
              </p:ext>
            </p:extLst>
          </p:nvPr>
        </p:nvGraphicFramePr>
        <p:xfrm>
          <a:off x="838199" y="3696929"/>
          <a:ext cx="10515600" cy="2192596"/>
        </p:xfrm>
        <a:graphic>
          <a:graphicData uri="http://schemas.openxmlformats.org/drawingml/2006/table">
            <a:tbl>
              <a:tblPr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{69C7853C-536D-4A76-A0AE-DD22124D55A5}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8285926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48381379"/>
                    </a:ext>
                  </a:extLst>
                </a:gridCol>
              </a:tblGrid>
              <a:tr h="5481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1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Mission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941627"/>
                  </a:ext>
                </a:extLst>
              </a:tr>
              <a:tr h="5481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1-2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the Tools (Python, LangChain)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35552059"/>
                  </a:ext>
                </a:extLst>
              </a:tr>
              <a:tr h="5481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3-5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AI Assistants (My Projects)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36030595"/>
                  </a:ext>
                </a:extLst>
              </a:tr>
              <a:tr h="5481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6-8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Them Stronger &amp; Report</a:t>
                      </a:r>
                    </a:p>
                  </a:txBody>
                  <a:tcPr anchor="ctr">
                    <a:cell3D prstMaterial="dkEdge">
                      <a:bevel prst="convex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7520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6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4B9970-9D16-228C-2EF6-ABA1A46C3E35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7DAD-656F-0F1B-55C2-20E93EB9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Toolkit: What I Used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D761C-6CF8-1CC9-7490-13F908FF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my AI projects, I used a set of modern and powerful tools.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LangChain: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"brain" that connects everything together. It helps the AI think and plan.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Provided the powerful GPT-3.5 language model that understands and writes text.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simple way to build the user interface (the chat window our users see).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Pinecone &amp; FAISS: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"vector" databases that help the AI find the right information quickly, like a super-smart search engine.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programming language used for everything.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71E1CD-27E4-2D83-BC58-673C815EDC69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C1D9B-A2AB-C315-F372-7477090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3 - My First Chatbot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63E58-03C5-97B5-7596-8505DF676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1572035"/>
            <a:ext cx="5710084" cy="5134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first project was to build a simple chatbot.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a chatbot that doesn't forget what you just said.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 Built: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chat window where you can talk to an AI.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uses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remember the conversation.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also built a version where you could tell the AI to act like a "Doctor" or a "Legal Expert".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taught me the basics of making a conversational AI.</a:t>
            </a:r>
          </a:p>
          <a:p>
            <a:endParaRPr lang="en-IN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B17427-A220-05F2-4707-900D8CC82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53" b="6270"/>
          <a:stretch>
            <a:fillRect/>
          </a:stretch>
        </p:blipFill>
        <p:spPr>
          <a:xfrm>
            <a:off x="6741855" y="1703438"/>
            <a:ext cx="4833786" cy="3202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5816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25EFD-61AB-841A-E42C-D16730DA7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A3F4D8-0C92-3B6F-5DA4-D155DCA0B1F0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255A5-D40A-98F0-2606-D5FD48F7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2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 Idea: Making the Chatbot Smarter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2356-E50E-C6AE-B9BA-F2B7F20B7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176" y="2163867"/>
            <a:ext cx="5179142" cy="4365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normal chatbot only knows what it was trained on. How can we make it answer questions about our documents?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answer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simple idea: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the AI finds the most relevant information from a document.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Then, it uses that information to create a smart answer.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Question ➡️ Find Right Info in PDF ➡️ Give Smart Answer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B111F-3363-6A2D-CE24-5EF91E091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603965"/>
            <a:ext cx="5556023" cy="26665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70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E2971-2473-BEAC-5C3D-68253EE15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3AB3EE-5514-30DA-5EF7-93A155FC8877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DC52F-59D9-8E55-F28C-D2C9CB20C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Chatbot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30DC1-5DC3-6A09-CD1E-333A0E3CD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5845"/>
            <a:ext cx="5336458" cy="507703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next project used the RAG idea to build an expert on a website.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bot that can answer any question about a specific website.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Worked: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read all the text from a website.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stored this information in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Pinecone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user asked a question, the bot would search Pinecone for the answer and reply.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was my first full RAG project and a huge step forward!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B1228-831F-D499-AFEC-F1F86F770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95" y="1365557"/>
            <a:ext cx="5085654" cy="23215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EDB92-C554-142D-A85C-DE4100388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95" y="3823628"/>
            <a:ext cx="5085657" cy="23215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282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28B7B-188C-2880-328E-3D11A1CB9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C9D722-A7DE-3038-A097-E1D059813AAE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C7FCB-7C61-1162-A3AD-6395C024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(Part 1) - The Multi-Talented Assistant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5822E-823B-1885-7C3A-80B9FE4A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97717"/>
            <a:ext cx="5257800" cy="4979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initial Week 5 project was an "Ultimate AI Assistant" designed to be a flexible data expert.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one AI assistant that can handle almost any document you give it.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Could Do: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with Documents: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can upload PDFs, Word files, or text files and ask questions about them.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Spreadsheets: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could also read CSV or Excel files and answer questions like "What were the total sales in April?" using a Pandas Agent.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1BDD2-B02F-0BD0-EB20-5E214C852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460" y="1690688"/>
            <a:ext cx="5030340" cy="2285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1ACC3-4496-9C03-1703-3B12E0E73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97" y="4159152"/>
            <a:ext cx="5041903" cy="22858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32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C3EA-1A89-526E-5D46-37B4F149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55DEE7E-3CC0-D73D-E3A5-2572715CB407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EE47C-8AFA-C347-CB80-6C87399C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5 (Part 2) - Evolving to an Image Expert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5938-E093-D162-FC48-AA8C30E2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717"/>
            <a:ext cx="5179142" cy="45232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Goal: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bot that truly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images inside a document, not just reads the text.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Gemini Analyzes the Images: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 sends every image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Google's Gemini 1.5 Flash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model, which generates a rich, detailed description of what's happening in the picture.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OpenAI Answers the Questions: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app then combines the document's text with Gemini's image descriptions. This full context is given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OpenAI's GPT model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answer the user's question with complete understanding.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BDFAB-BE18-13A6-2254-A7498342B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61" y="1773060"/>
            <a:ext cx="5014139" cy="22862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031181-2381-4CED-A42F-7ADD10D2B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661" y="4186481"/>
            <a:ext cx="5014141" cy="22862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9056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3767-530F-2FCD-A6AA-5F94366B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BA64DF-C3E6-5EF6-00E7-983AB3F055CE}"/>
              </a:ext>
            </a:extLst>
          </p:cNvPr>
          <p:cNvSpPr/>
          <p:nvPr/>
        </p:nvSpPr>
        <p:spPr>
          <a:xfrm>
            <a:off x="334296" y="258096"/>
            <a:ext cx="11523407" cy="6341807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87AF80-264E-7689-CD57-AAA2DFA6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Strong and Reliable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E9AD2-E724-7FED-AA6F-EDAFD2A28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962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app doesn't just work, it works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Week 6 and 7, I focused on making the assistant better.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used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the app doesn't have to do the same work twice.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added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retry logic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 if the AI has a problem connecting to the internet, it tries again automatically.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wrote a full set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check that every part of the code works correctly and to prevent future bugs.</a:t>
            </a:r>
          </a:p>
        </p:txBody>
      </p:sp>
    </p:spTree>
    <p:extLst>
      <p:ext uri="{BB962C8B-B14F-4D97-AF65-F5344CB8AC3E}">
        <p14:creationId xmlns:p14="http://schemas.microsoft.com/office/powerpoint/2010/main" val="45788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856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My AI/ML Internship Journey</vt:lpstr>
      <vt:lpstr>My 8-Week Mission</vt:lpstr>
      <vt:lpstr>The Toolkit: What I Used</vt:lpstr>
      <vt:lpstr>Week 3 - My First Chatbot</vt:lpstr>
      <vt:lpstr>The Big Idea: Making the Chatbot Smarter</vt:lpstr>
      <vt:lpstr>The Website Chatbot</vt:lpstr>
      <vt:lpstr>Week 5 (Part 1) - The Multi-Talented Assistant</vt:lpstr>
      <vt:lpstr>Week 5 (Part 2) - Evolving to an Image Expert</vt:lpstr>
      <vt:lpstr>Making It Strong and Reliable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Surbhi Rane</dc:creator>
  <cp:lastModifiedBy>Surbhi Rane</cp:lastModifiedBy>
  <cp:revision>14</cp:revision>
  <dcterms:created xsi:type="dcterms:W3CDTF">2025-07-24T11:08:10Z</dcterms:created>
  <dcterms:modified xsi:type="dcterms:W3CDTF">2025-07-30T06:01:58Z</dcterms:modified>
</cp:coreProperties>
</file>