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C77F-940F-AB4F-B018-C55C9AF6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32DBF-491E-2F53-1321-1CD3C4842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F41FB-1072-F00F-B452-28918ECC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B8B-C0C5-41D9-BBBA-3F271EAF004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81272-D752-4841-23BD-7411366B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6F863-C230-28E8-F5F7-3AE49DF1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D171-2BDC-4FEF-B2D9-93F6BB99C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56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E140-42C8-6D8E-3BB6-57D05594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96E4D-3552-03EF-7648-C245670BD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69A68-9E4A-22CA-EB21-AE90FC4B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B8B-C0C5-41D9-BBBA-3F271EAF004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45A5D-F856-7114-940A-9A5BADBD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88B2E-0064-0053-41BA-B14A633B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D171-2BDC-4FEF-B2D9-93F6BB99C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86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D3C6D-34D2-DCC5-B2B2-7B19EAFBF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E8F48-12A4-1AF6-4E5D-EBE0E98A4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98315-8602-7406-943D-A4DF5425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B8B-C0C5-41D9-BBBA-3F271EAF004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E5235-F3D9-50FA-8547-54D180B6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7ADBB-86AD-243D-6DD6-226CA88E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D171-2BDC-4FEF-B2D9-93F6BB99C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67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2A1D-AD2E-A283-E203-38319665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1C20D-3B3C-0084-8015-661874B27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5DBBC-C103-D73D-CCA4-9DAFAC05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B8B-C0C5-41D9-BBBA-3F271EAF004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85D35-029F-16FA-9B61-92176F5E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22F76-3DA3-6E3B-B818-DF3D2AF3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D171-2BDC-4FEF-B2D9-93F6BB99C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80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097C-C7BB-9966-42C7-15D2D1BD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ABBEB-9AA5-980D-4A03-7630EAC8D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69A39-C832-027C-A0BB-A8A6DD81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B8B-C0C5-41D9-BBBA-3F271EAF004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4BA0A-16B1-0534-C2AA-A2D0EE41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C1D80-188F-9446-5849-0434F043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D171-2BDC-4FEF-B2D9-93F6BB99C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5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5D6B-E1D4-5CDC-7FB3-9317EC3A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3D7DF-5568-2D85-56BF-8F598A931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36FFB-213D-1EFA-FEA7-948620FF3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41A75-1C53-A10C-91F4-33F7A45C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B8B-C0C5-41D9-BBBA-3F271EAF004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0FFD3-4590-C14D-3F85-ED76B55B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B3A10-DD31-0D58-1300-8AA2E851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D171-2BDC-4FEF-B2D9-93F6BB99C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95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9E1B-6B55-26DC-DCF6-C661411B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A7C2E-F222-BF2A-AA60-5A97ADFF4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146EB-A918-2D8E-A7F8-88B403D6B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9676F-7602-B69E-0805-DBD0879BD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9F128-4B82-E884-EEDE-3BF607767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74F9D-B058-C841-F911-9C8C949B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B8B-C0C5-41D9-BBBA-3F271EAF004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ADE12D-9146-6900-4A64-05BC78AF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C7B3C-2BB5-FDF9-8021-45912611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D171-2BDC-4FEF-B2D9-93F6BB99C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45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14D6-7723-5A87-2CE2-E383C7BE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0086A-B889-277D-5B85-B06778A7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B8B-C0C5-41D9-BBBA-3F271EAF004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45423-7FF4-BB11-2B4A-5E7FFA1F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4CF08-F3BA-5C9B-79D4-E70ABBDF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D171-2BDC-4FEF-B2D9-93F6BB99C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03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0F6CC-91BA-3534-04DC-C778611D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B8B-C0C5-41D9-BBBA-3F271EAF004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A5365-5445-9C38-3D02-A104C016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F1917-1281-9666-0241-07E6E626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D171-2BDC-4FEF-B2D9-93F6BB99C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27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D20F-0ED9-7DDE-EB45-FE34363E2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BB0DD-56F9-FA1A-A406-A576AEAA5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07C98-E6C1-4DFF-BC8C-E9BC9C1F9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4FB72-CEE2-6175-B5F1-517EFA8B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B8B-C0C5-41D9-BBBA-3F271EAF004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08FDF-69AD-C11A-3148-BC440D93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FAF37-7A2F-7A85-3C20-42ED6809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D171-2BDC-4FEF-B2D9-93F6BB99C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47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AC45-6B68-CF49-912A-CE9F4D99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8CE12-4E88-BB81-92B9-3768A0D0D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44B68-66C4-6BA7-04D7-AF9F3AED5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3C0AE-84B5-C8A7-9825-3785880E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B8B-C0C5-41D9-BBBA-3F271EAF004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6512B-3372-3D47-3B59-4EB9E34B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373CD-35D5-ECB0-F10E-E03E6431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D171-2BDC-4FEF-B2D9-93F6BB99C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0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C599F-46FC-9569-27BB-B1AAADF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9A881-7796-4EEA-690D-0967F5243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BEE9F-06D0-F5D1-CDD8-F50C85245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C0B8B-C0C5-41D9-BBBA-3F271EAF004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B4699-05C2-DF77-52A4-F1E582118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DBACF-7E98-58BB-C2B7-5EDD5373B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DD171-2BDC-4FEF-B2D9-93F6BB99C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95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262FA9-C7F2-BFBD-68C3-F545FCEF9238}"/>
              </a:ext>
            </a:extLst>
          </p:cNvPr>
          <p:cNvSpPr/>
          <p:nvPr/>
        </p:nvSpPr>
        <p:spPr>
          <a:xfrm>
            <a:off x="2751804" y="715293"/>
            <a:ext cx="4662954" cy="8209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Inter"/>
              </a:rPr>
              <a:t> </a:t>
            </a:r>
            <a:r>
              <a:rPr 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classify and predict pest-infected leaves to be made easy for agriculture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168057-157A-9F78-6B8C-910D83AB863D}"/>
              </a:ext>
            </a:extLst>
          </p:cNvPr>
          <p:cNvSpPr/>
          <p:nvPr/>
        </p:nvSpPr>
        <p:spPr>
          <a:xfrm>
            <a:off x="108156" y="968476"/>
            <a:ext cx="2359741" cy="31463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PROBLEM STATEMENT: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4E504C-6650-C78E-5437-F8093C51FF4E}"/>
              </a:ext>
            </a:extLst>
          </p:cNvPr>
          <p:cNvSpPr/>
          <p:nvPr/>
        </p:nvSpPr>
        <p:spPr>
          <a:xfrm>
            <a:off x="1848465" y="98323"/>
            <a:ext cx="9379974" cy="43261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CLASSIFYING THE DISEASE IN COCOUNT PLANT THROUGH LEAVES 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5D5F0E-6578-AEE2-489E-20CC8EBCE99C}"/>
              </a:ext>
            </a:extLst>
          </p:cNvPr>
          <p:cNvSpPr/>
          <p:nvPr/>
        </p:nvSpPr>
        <p:spPr>
          <a:xfrm>
            <a:off x="108156" y="1720642"/>
            <a:ext cx="6263147" cy="43409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dataset to classify and predict pest-infected leaves to be made easy for agriculture.</a:t>
            </a:r>
          </a:p>
          <a:p>
            <a:pPr algn="l" fontAlgn="base"/>
            <a:r>
              <a:rPr lang="en-US" b="0" i="0" dirty="0">
                <a:solidFill>
                  <a:schemeClr val="tx1"/>
                </a:solidFill>
                <a:effectLst/>
                <a:latin typeface="Inter"/>
              </a:rPr>
              <a:t>The dataset includes 5 types of coconut leaf diseases: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Leaflets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Caterpillars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Yellowing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Drying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Flaccidity</a:t>
            </a:r>
          </a:p>
          <a:p>
            <a:pPr algn="l" fontAlgn="base"/>
            <a:r>
              <a:rPr lang="en-US" b="0" i="0" dirty="0">
                <a:solidFill>
                  <a:schemeClr val="tx1"/>
                </a:solidFill>
                <a:effectLst/>
                <a:latin typeface="Inter"/>
              </a:rPr>
              <a:t>Use the dataset to classify and predict pest-infected leaves to be made easy for agriculture.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Link: https://www.kaggle.com/datasets/shravanatirtha/coconut-leaf-dataset-for-pest-identification/data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48A6AB-F5AC-3634-D250-6B4B1E19A5BE}"/>
              </a:ext>
            </a:extLst>
          </p:cNvPr>
          <p:cNvSpPr/>
          <p:nvPr/>
        </p:nvSpPr>
        <p:spPr>
          <a:xfrm>
            <a:off x="7718323" y="1963987"/>
            <a:ext cx="3618271" cy="3854248"/>
          </a:xfrm>
          <a:prstGeom prst="roundRect">
            <a:avLst/>
          </a:prstGeom>
          <a:solidFill>
            <a:srgbClr val="99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ALGORITHM: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-&gt;SVM AND CNN</a:t>
            </a:r>
          </a:p>
        </p:txBody>
      </p:sp>
    </p:spTree>
    <p:extLst>
      <p:ext uri="{BB962C8B-B14F-4D97-AF65-F5344CB8AC3E}">
        <p14:creationId xmlns:p14="http://schemas.microsoft.com/office/powerpoint/2010/main" val="15784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inherit</vt:lpstr>
      <vt:lpstr>Inter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Vamsi Samantakurthi</dc:creator>
  <cp:lastModifiedBy>Vamsi Samantakurthi</cp:lastModifiedBy>
  <cp:revision>1</cp:revision>
  <dcterms:created xsi:type="dcterms:W3CDTF">2024-08-24T08:13:28Z</dcterms:created>
  <dcterms:modified xsi:type="dcterms:W3CDTF">2024-08-24T08:29:26Z</dcterms:modified>
</cp:coreProperties>
</file>