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Solution for Assisting Visually Impaired Individuals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Leveraging Generative AI and Streamlit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Visually impaired individuals face challenges in:</a:t>
            </a:r>
          </a:p>
          <a:p>
            <a:r>
              <a:t>- Understanding their environment</a:t>
            </a:r>
          </a:p>
          <a:p>
            <a:r>
              <a:t>- Reading visual content</a:t>
            </a:r>
          </a:p>
          <a:p>
            <a:r>
              <a:t>- Performing tasks that rely on sight</a:t>
            </a:r>
          </a:p>
          <a:p/>
          <a:p>
            <a:r>
              <a:t>This project aims to provide an intelligent, user-friendly solution to assist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solution provides:</a:t>
            </a:r>
          </a:p>
          <a:p>
            <a:r>
              <a:t>- Real-time scene understanding</a:t>
            </a:r>
          </a:p>
          <a:p>
            <a:r>
              <a:t>- Text-to-speech conversion</a:t>
            </a:r>
          </a:p>
          <a:p>
            <a:r>
              <a:t>- Object and obstacle detection</a:t>
            </a:r>
          </a:p>
          <a:p>
            <a:r>
              <a:t>- Personalized assistance for daily tasks</a:t>
            </a:r>
          </a:p>
          <a:p/>
          <a:p>
            <a:r>
              <a:t>Implemented using Streamlit, Generative AI, and LangChain.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🏞️ **Scene Analysis**:</a:t>
            </a:r>
          </a:p>
          <a:p>
            <a:r>
              <a:t>   - Describes the content of an image clearly.</a:t>
            </a:r>
          </a:p>
          <a:p/>
          <a:p>
            <a:r>
              <a:t>2. 🚧 **Object Detection**:</a:t>
            </a:r>
          </a:p>
          <a:p>
            <a:r>
              <a:t>   - Highlights objects and obstacles for navigation.</a:t>
            </a:r>
          </a:p>
          <a:p/>
          <a:p>
            <a:r>
              <a:t>3. 🤖 **Personalized Assistance**:</a:t>
            </a:r>
          </a:p>
          <a:p>
            <a:r>
              <a:t>   - Generates context-aware suggestions.</a:t>
            </a:r>
          </a:p>
          <a:p/>
          <a:p>
            <a:r>
              <a:t>4. 📝 **Text-to-Speech**:</a:t>
            </a:r>
          </a:p>
          <a:p>
            <a:r>
              <a:t>   - Converts text into audio output.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**Streamlit**: Web application framework.</a:t>
            </a:r>
          </a:p>
          <a:p>
            <a:r>
              <a:t>- **Google Generative AI**: For scene understanding and personalized assistance.</a:t>
            </a:r>
          </a:p>
          <a:p>
            <a:r>
              <a:t>- **LangChain**: Enhancing LLM capabilities.</a:t>
            </a:r>
          </a:p>
          <a:p>
            <a:r>
              <a:t>- **PyTorch**: Object detection using Faster R-CNN.</a:t>
            </a:r>
          </a:p>
          <a:p>
            <a:r>
              <a:t>- **Tesseract OCR**: Text extraction from images.</a:t>
            </a:r>
          </a:p>
          <a:p>
            <a:r>
              <a:t>- **gTTS**: Converts text to speech.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uploads an image via the Streamlit interface.</a:t>
            </a:r>
          </a:p>
          <a:p>
            <a:r>
              <a:t>2. The image is processed for different functionalities:</a:t>
            </a:r>
          </a:p>
          <a:p>
            <a:r>
              <a:t>   - **Scene Analysis**: Generates a detailed description.</a:t>
            </a:r>
          </a:p>
          <a:p>
            <a:r>
              <a:t>   - **Object Detection**: Identifies and highlights objects.</a:t>
            </a:r>
          </a:p>
          <a:p>
            <a:r>
              <a:t>   - **OCR &amp; TTS**: Extracts and reads text aloud.</a:t>
            </a:r>
          </a:p>
          <a:p>
            <a:r>
              <a:t>3. Outputs are presented in text and audio formats.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