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408-DE27-4E68-92E3-3D8D338C7D22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36D-1445-450C-A5EA-931DC25C2C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408-DE27-4E68-92E3-3D8D338C7D22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36D-1445-450C-A5EA-931DC25C2C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408-DE27-4E68-92E3-3D8D338C7D22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36D-1445-450C-A5EA-931DC25C2C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408-DE27-4E68-92E3-3D8D338C7D22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36D-1445-450C-A5EA-931DC25C2C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408-DE27-4E68-92E3-3D8D338C7D22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36D-1445-450C-A5EA-931DC25C2C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408-DE27-4E68-92E3-3D8D338C7D22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36D-1445-450C-A5EA-931DC25C2C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408-DE27-4E68-92E3-3D8D338C7D22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36D-1445-450C-A5EA-931DC25C2C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408-DE27-4E68-92E3-3D8D338C7D22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C8936D-1445-450C-A5EA-931DC25C2C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408-DE27-4E68-92E3-3D8D338C7D22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36D-1445-450C-A5EA-931DC25C2C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3408-DE27-4E68-92E3-3D8D338C7D22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8C8936D-1445-450C-A5EA-931DC25C2C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AD3408-DE27-4E68-92E3-3D8D338C7D22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936D-1445-450C-A5EA-931DC25C2C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AD3408-DE27-4E68-92E3-3D8D338C7D22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8C8936D-1445-450C-A5EA-931DC25C2C9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1143000"/>
          </a:xfrm>
        </p:spPr>
        <p:txBody>
          <a:bodyPr/>
          <a:lstStyle/>
          <a:p>
            <a:r>
              <a:rPr lang="en-US" dirty="0" smtClean="0"/>
              <a:t>FAIR Management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198" y="2388422"/>
            <a:ext cx="43989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Backbenchers</a:t>
            </a:r>
            <a:endParaRPr lang="en-US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1618981"/>
            <a:ext cx="9685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BY</a:t>
            </a:r>
            <a:endParaRPr lang="en-US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3886200"/>
            <a:ext cx="4114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Members:</a:t>
            </a:r>
          </a:p>
          <a:p>
            <a:endParaRPr lang="en-US" sz="2400" u="sng" dirty="0" smtClean="0"/>
          </a:p>
          <a:p>
            <a:r>
              <a:rPr lang="en-US" dirty="0" smtClean="0"/>
              <a:t>Md. </a:t>
            </a:r>
            <a:r>
              <a:rPr lang="en-US" dirty="0" err="1" smtClean="0"/>
              <a:t>Rakibul</a:t>
            </a:r>
            <a:r>
              <a:rPr lang="en-US" dirty="0" smtClean="0"/>
              <a:t> </a:t>
            </a:r>
            <a:r>
              <a:rPr lang="en-US" dirty="0" err="1" smtClean="0"/>
              <a:t>Hasan</a:t>
            </a:r>
            <a:r>
              <a:rPr lang="en-US" dirty="0" smtClean="0"/>
              <a:t> </a:t>
            </a:r>
            <a:r>
              <a:rPr lang="en-US" dirty="0" err="1" smtClean="0"/>
              <a:t>Roni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Md. </a:t>
            </a:r>
            <a:r>
              <a:rPr lang="en-US" dirty="0" err="1" smtClean="0"/>
              <a:t>Monir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err="1" smtClean="0"/>
              <a:t>Babu</a:t>
            </a:r>
            <a:r>
              <a:rPr lang="en-US" dirty="0" smtClean="0"/>
              <a:t> </a:t>
            </a:r>
            <a:r>
              <a:rPr lang="en-US" dirty="0" err="1" smtClean="0"/>
              <a:t>Kushwaha</a:t>
            </a:r>
            <a:endParaRPr lang="en-US" dirty="0" smtClean="0"/>
          </a:p>
          <a:p>
            <a:r>
              <a:rPr lang="en-US" dirty="0" err="1" smtClean="0"/>
              <a:t>Sharmin</a:t>
            </a:r>
            <a:r>
              <a:rPr lang="en-US" dirty="0" smtClean="0"/>
              <a:t> Sultana</a:t>
            </a:r>
          </a:p>
          <a:p>
            <a:r>
              <a:rPr lang="en-US" dirty="0" err="1" smtClean="0"/>
              <a:t>Yasmin</a:t>
            </a:r>
            <a:r>
              <a:rPr lang="en-US" dirty="0" smtClean="0"/>
              <a:t> </a:t>
            </a:r>
            <a:r>
              <a:rPr lang="en-US" dirty="0" err="1" smtClean="0"/>
              <a:t>Naima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05721" y="2967335"/>
            <a:ext cx="6532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 everyone…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705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visitor information.</a:t>
            </a:r>
          </a:p>
          <a:p>
            <a:r>
              <a:rPr lang="en-US" dirty="0" smtClean="0"/>
              <a:t>Allows user to add new zones(Up to 7).</a:t>
            </a:r>
          </a:p>
          <a:p>
            <a:r>
              <a:rPr lang="en-US" dirty="0" smtClean="0"/>
              <a:t>Keeps track of the no. of visitors at each zone.</a:t>
            </a:r>
          </a:p>
          <a:p>
            <a:r>
              <a:rPr lang="en-US" dirty="0" smtClean="0"/>
              <a:t>Shows zone specific visitor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Visual Studio 2013</a:t>
            </a:r>
          </a:p>
          <a:p>
            <a:r>
              <a:rPr lang="en-US" dirty="0" smtClean="0"/>
              <a:t>Microsoft SQL Server 2012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Framework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3" y="1938863"/>
            <a:ext cx="7101337" cy="4250281"/>
          </a:xfrm>
        </p:spPr>
      </p:pic>
    </p:spTree>
    <p:extLst>
      <p:ext uri="{BB962C8B-B14F-4D97-AF65-F5344CB8AC3E}">
        <p14:creationId xmlns:p14="http://schemas.microsoft.com/office/powerpoint/2010/main" val="23384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399"/>
            <a:ext cx="7620000" cy="5328183"/>
          </a:xfrm>
        </p:spPr>
      </p:pic>
    </p:spTree>
    <p:extLst>
      <p:ext uri="{BB962C8B-B14F-4D97-AF65-F5344CB8AC3E}">
        <p14:creationId xmlns:p14="http://schemas.microsoft.com/office/powerpoint/2010/main" val="7983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Visitor Entry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6934200" cy="5450301"/>
          </a:xfrm>
        </p:spPr>
      </p:pic>
    </p:spTree>
    <p:extLst>
      <p:ext uri="{BB962C8B-B14F-4D97-AF65-F5344CB8AC3E}">
        <p14:creationId xmlns:p14="http://schemas.microsoft.com/office/powerpoint/2010/main" val="33549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Zone Type Entry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929873" cy="4813881"/>
          </a:xfrm>
        </p:spPr>
      </p:pic>
    </p:spTree>
    <p:extLst>
      <p:ext uri="{BB962C8B-B14F-4D97-AF65-F5344CB8AC3E}">
        <p14:creationId xmlns:p14="http://schemas.microsoft.com/office/powerpoint/2010/main" val="42471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No. Of Visitors Per Zone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305675" cy="4495800"/>
          </a:xfrm>
        </p:spPr>
      </p:pic>
    </p:spTree>
    <p:extLst>
      <p:ext uri="{BB962C8B-B14F-4D97-AF65-F5344CB8AC3E}">
        <p14:creationId xmlns:p14="http://schemas.microsoft.com/office/powerpoint/2010/main" val="16195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Zone Specific Visitor Info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162800" cy="4648200"/>
          </a:xfrm>
        </p:spPr>
      </p:pic>
    </p:spTree>
    <p:extLst>
      <p:ext uri="{BB962C8B-B14F-4D97-AF65-F5344CB8AC3E}">
        <p14:creationId xmlns:p14="http://schemas.microsoft.com/office/powerpoint/2010/main" val="28927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169</TotalTime>
  <Words>88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FAIR Management System</vt:lpstr>
      <vt:lpstr>What it does?</vt:lpstr>
      <vt:lpstr>Project Development tools</vt:lpstr>
      <vt:lpstr>Relationship Diagram</vt:lpstr>
      <vt:lpstr>Main UI</vt:lpstr>
      <vt:lpstr>Visitor Entry UI</vt:lpstr>
      <vt:lpstr>Zone Type Entry UI</vt:lpstr>
      <vt:lpstr>No. Of Visitors Per Zone UI</vt:lpstr>
      <vt:lpstr>Zone Specific Visitor Info UI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Management System</dc:title>
  <dc:creator>Roni</dc:creator>
  <cp:lastModifiedBy>Roni</cp:lastModifiedBy>
  <cp:revision>12</cp:revision>
  <dcterms:created xsi:type="dcterms:W3CDTF">2015-05-26T19:25:50Z</dcterms:created>
  <dcterms:modified xsi:type="dcterms:W3CDTF">2015-05-26T22:15:12Z</dcterms:modified>
</cp:coreProperties>
</file>