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Karla Light"/>
      <p:regular r:id="rId25"/>
      <p:bold r:id="rId26"/>
      <p:italic r:id="rId27"/>
      <p:boldItalic r:id="rId28"/>
    </p:embeddedFont>
    <p:embeddedFont>
      <p:font typeface="Karla SemiBold"/>
      <p:regular r:id="rId29"/>
      <p:bold r:id="rId30"/>
      <p:italic r:id="rId31"/>
      <p:boldItalic r:id="rId32"/>
    </p:embeddedFont>
    <p:embeddedFont>
      <p:font typeface="Encode Sans Semi Condensed"/>
      <p:regular r:id="rId33"/>
      <p:bold r:id="rId34"/>
    </p:embeddedFont>
    <p:embeddedFont>
      <p:font typeface="Karl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arlaLight-bold.fntdata"/><Relationship Id="rId25" Type="http://schemas.openxmlformats.org/officeDocument/2006/relationships/font" Target="fonts/KarlaLight-regular.fntdata"/><Relationship Id="rId28" Type="http://schemas.openxmlformats.org/officeDocument/2006/relationships/font" Target="fonts/KarlaLight-boldItalic.fntdata"/><Relationship Id="rId27" Type="http://schemas.openxmlformats.org/officeDocument/2006/relationships/font" Target="fonts/Karla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SemiBold-italic.fntdata"/><Relationship Id="rId30" Type="http://schemas.openxmlformats.org/officeDocument/2006/relationships/font" Target="fonts/KarlaSemiBold-bold.fntdata"/><Relationship Id="rId11" Type="http://schemas.openxmlformats.org/officeDocument/2006/relationships/slide" Target="slides/slide7.xml"/><Relationship Id="rId33" Type="http://schemas.openxmlformats.org/officeDocument/2006/relationships/font" Target="fonts/EncodeSansSemiCondensed-regular.fntdata"/><Relationship Id="rId10" Type="http://schemas.openxmlformats.org/officeDocument/2006/relationships/slide" Target="slides/slide6.xml"/><Relationship Id="rId32" Type="http://schemas.openxmlformats.org/officeDocument/2006/relationships/font" Target="fonts/KarlaSemiBold-boldItalic.fntdata"/><Relationship Id="rId13" Type="http://schemas.openxmlformats.org/officeDocument/2006/relationships/slide" Target="slides/slide9.xml"/><Relationship Id="rId35" Type="http://schemas.openxmlformats.org/officeDocument/2006/relationships/font" Target="fonts/Karla-regular.fntdata"/><Relationship Id="rId12" Type="http://schemas.openxmlformats.org/officeDocument/2006/relationships/slide" Target="slides/slide8.xml"/><Relationship Id="rId34" Type="http://schemas.openxmlformats.org/officeDocument/2006/relationships/font" Target="fonts/EncodeSansSemiCondensed-bold.fntdata"/><Relationship Id="rId15" Type="http://schemas.openxmlformats.org/officeDocument/2006/relationships/slide" Target="slides/slide11.xml"/><Relationship Id="rId37" Type="http://schemas.openxmlformats.org/officeDocument/2006/relationships/font" Target="fonts/Karla-italic.fntdata"/><Relationship Id="rId14" Type="http://schemas.openxmlformats.org/officeDocument/2006/relationships/slide" Target="slides/slide10.xml"/><Relationship Id="rId36" Type="http://schemas.openxmlformats.org/officeDocument/2006/relationships/font" Target="fonts/Karla-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Karl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895b69969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895b6996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60c3cb492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60c3cb4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481b9cfc8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481b9cfc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81b9cfc8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81b9cfc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81b9cfc8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81b9cfc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60c3cb492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60c3cb49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481b9cfc8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481b9cfc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481b9cfc8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481b9cfc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5e7c3f656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5e7c3f6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5e7c3f656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5e7c3f6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60c3cb492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60c3cb49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481b9cfc8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481b9cfc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60c3cb492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60c3cb4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481b9cfc8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481b9cf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481b9cfc8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481b9cfc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60c3cb492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60c3cb49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60c3cb492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60c3cb4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4" y="-4"/>
            <a:ext cx="9162955" cy="5148516"/>
          </a:xfrm>
          <a:custGeom>
            <a:rect b="b" l="l" r="r" t="t"/>
            <a:pathLst>
              <a:path extrusionOk="0" h="2258121" w="4014438">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rot="-1181051">
            <a:off x="3612827" y="-661443"/>
            <a:ext cx="5242557" cy="5242352"/>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txBox="1"/>
          <p:nvPr>
            <p:ph type="ctrTitle"/>
          </p:nvPr>
        </p:nvSpPr>
        <p:spPr>
          <a:xfrm>
            <a:off x="914400" y="2783675"/>
            <a:ext cx="5396700" cy="1441500"/>
          </a:xfrm>
          <a:prstGeom prst="rect">
            <a:avLst/>
          </a:prstGeom>
        </p:spPr>
        <p:txBody>
          <a:bodyPr anchorCtr="0" anchor="b" bIns="0" lIns="0" spcFirstLastPara="1" rIns="0" wrap="square" tIns="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hole" type="blank">
  <p:cSld name="BLANK">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1"/>
          <p:cNvSpPr/>
          <p:nvPr/>
        </p:nvSpPr>
        <p:spPr>
          <a:xfrm>
            <a:off x="-14" y="-4"/>
            <a:ext cx="9162955" cy="5148516"/>
          </a:xfrm>
          <a:custGeom>
            <a:rect b="b" l="l" r="r" t="t"/>
            <a:pathLst>
              <a:path extrusionOk="0" h="2258121" w="4014438">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hole">
  <p:cSld name="BLANK_2">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2"/>
          <p:cNvSpPr/>
          <p:nvPr/>
        </p:nvSpPr>
        <p:spPr>
          <a:xfrm>
            <a:off x="0" y="25"/>
            <a:ext cx="9142883" cy="5142871"/>
          </a:xfrm>
          <a:custGeom>
            <a:rect b="b" l="l" r="r" t="t"/>
            <a:pathLst>
              <a:path extrusionOk="0" h="2258121" w="4014438">
                <a:moveTo>
                  <a:pt x="3043092" y="0"/>
                </a:moveTo>
                <a:cubicBezTo>
                  <a:pt x="3095509" y="23543"/>
                  <a:pt x="3152046" y="49909"/>
                  <a:pt x="3213600" y="78595"/>
                </a:cubicBezTo>
                <a:cubicBezTo>
                  <a:pt x="3550416" y="235660"/>
                  <a:pt x="3737756" y="323016"/>
                  <a:pt x="3802991" y="502244"/>
                </a:cubicBezTo>
                <a:cubicBezTo>
                  <a:pt x="3868225" y="681472"/>
                  <a:pt x="3780870" y="868833"/>
                  <a:pt x="3623805" y="1205649"/>
                </a:cubicBezTo>
                <a:cubicBezTo>
                  <a:pt x="3466740" y="1542465"/>
                  <a:pt x="3379384" y="1729805"/>
                  <a:pt x="3200156" y="1795040"/>
                </a:cubicBezTo>
                <a:cubicBezTo>
                  <a:pt x="3020928" y="1860274"/>
                  <a:pt x="2833567" y="1772918"/>
                  <a:pt x="2496772" y="1615853"/>
                </a:cubicBezTo>
                <a:cubicBezTo>
                  <a:pt x="2159977" y="1458789"/>
                  <a:pt x="1972595" y="1371433"/>
                  <a:pt x="1907361" y="1192205"/>
                </a:cubicBezTo>
                <a:cubicBezTo>
                  <a:pt x="1842126" y="1012977"/>
                  <a:pt x="1929503" y="825615"/>
                  <a:pt x="2086546" y="488821"/>
                </a:cubicBezTo>
                <a:cubicBezTo>
                  <a:pt x="2193515" y="259412"/>
                  <a:pt x="2268158" y="99378"/>
                  <a:pt x="2361515"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2"/>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spTree>
      <p:nvGrpSpPr>
        <p:cNvPr id="63" name="Shape 63"/>
        <p:cNvGrpSpPr/>
        <p:nvPr/>
      </p:nvGrpSpPr>
      <p:grpSpPr>
        <a:xfrm>
          <a:off x="0" y="0"/>
          <a:ext cx="0" cy="0"/>
          <a:chOff x="0" y="0"/>
          <a:chExt cx="0" cy="0"/>
        </a:xfrm>
      </p:grpSpPr>
      <p:sp>
        <p:nvSpPr>
          <p:cNvPr id="64" name="Google Shape;64;p1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3"/>
          <p:cNvSpPr/>
          <p:nvPr/>
        </p:nvSpPr>
        <p:spPr>
          <a:xfrm>
            <a:off x="1831963" y="248075"/>
            <a:ext cx="5480078" cy="5479863"/>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3" name="Shape 13"/>
        <p:cNvGrpSpPr/>
        <p:nvPr/>
      </p:nvGrpSpPr>
      <p:grpSpPr>
        <a:xfrm>
          <a:off x="0" y="0"/>
          <a:ext cx="0" cy="0"/>
          <a:chOff x="0" y="0"/>
          <a:chExt cx="0" cy="0"/>
        </a:xfrm>
      </p:grpSpPr>
      <p:grpSp>
        <p:nvGrpSpPr>
          <p:cNvPr id="14" name="Google Shape;14;p3"/>
          <p:cNvGrpSpPr/>
          <p:nvPr/>
        </p:nvGrpSpPr>
        <p:grpSpPr>
          <a:xfrm>
            <a:off x="-85" y="1433"/>
            <a:ext cx="9144087" cy="5143548"/>
            <a:chOff x="32524" y="4599878"/>
            <a:chExt cx="4014438" cy="2258121"/>
          </a:xfrm>
        </p:grpSpPr>
        <p:sp>
          <p:nvSpPr>
            <p:cNvPr id="15" name="Google Shape;15;p3"/>
            <p:cNvSpPr/>
            <p:nvPr/>
          </p:nvSpPr>
          <p:spPr>
            <a:xfrm>
              <a:off x="32524" y="6104602"/>
              <a:ext cx="384717" cy="753397"/>
            </a:xfrm>
            <a:custGeom>
              <a:rect b="b" l="l" r="r" t="t"/>
              <a:pathLst>
                <a:path extrusionOk="0" h="753397" w="384717">
                  <a:moveTo>
                    <a:pt x="98270" y="213079"/>
                  </a:moveTo>
                  <a:cubicBezTo>
                    <a:pt x="62307" y="136115"/>
                    <a:pt x="29376" y="65507"/>
                    <a:pt x="0" y="0"/>
                  </a:cubicBezTo>
                  <a:lnTo>
                    <a:pt x="0" y="753397"/>
                  </a:lnTo>
                  <a:lnTo>
                    <a:pt x="384717" y="753397"/>
                  </a:lnTo>
                  <a:cubicBezTo>
                    <a:pt x="292469" y="629640"/>
                    <a:pt x="209462" y="451666"/>
                    <a:pt x="98270" y="2130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3"/>
            <p:cNvSpPr/>
            <p:nvPr/>
          </p:nvSpPr>
          <p:spPr>
            <a:xfrm>
              <a:off x="32524" y="4599878"/>
              <a:ext cx="4014438" cy="2258121"/>
            </a:xfrm>
            <a:custGeom>
              <a:rect b="b" l="l" r="r" t="t"/>
              <a:pathLst>
                <a:path extrusionOk="0" h="2258121" w="4014438">
                  <a:moveTo>
                    <a:pt x="0" y="0"/>
                  </a:moveTo>
                  <a:lnTo>
                    <a:pt x="0" y="663951"/>
                  </a:lnTo>
                  <a:cubicBezTo>
                    <a:pt x="122942" y="548013"/>
                    <a:pt x="321322" y="455472"/>
                    <a:pt x="605950" y="322744"/>
                  </a:cubicBezTo>
                  <a:cubicBezTo>
                    <a:pt x="1022867" y="128295"/>
                    <a:pt x="1254763" y="20197"/>
                    <a:pt x="1476624" y="100946"/>
                  </a:cubicBezTo>
                  <a:cubicBezTo>
                    <a:pt x="1698484" y="181695"/>
                    <a:pt x="1806602" y="413613"/>
                    <a:pt x="2000947" y="830508"/>
                  </a:cubicBezTo>
                  <a:cubicBezTo>
                    <a:pt x="2195292" y="1247404"/>
                    <a:pt x="2303493" y="1479321"/>
                    <a:pt x="2222745" y="1701161"/>
                  </a:cubicBezTo>
                  <a:cubicBezTo>
                    <a:pt x="2141996" y="1923000"/>
                    <a:pt x="1910099" y="2031160"/>
                    <a:pt x="1493204" y="2225567"/>
                  </a:cubicBezTo>
                  <a:lnTo>
                    <a:pt x="142337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 name="Google Shape;17;p3"/>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lvl1pPr lvl="0" rtl="0" algn="l">
              <a:spcBef>
                <a:spcPts val="0"/>
              </a:spcBef>
              <a:spcAft>
                <a:spcPts val="0"/>
              </a:spcAft>
              <a:buSzPts val="4000"/>
              <a:buNone/>
              <a:defRPr sz="4000"/>
            </a:lvl1pPr>
            <a:lvl2pPr lvl="1" rtl="0" algn="l">
              <a:spcBef>
                <a:spcPts val="0"/>
              </a:spcBef>
              <a:spcAft>
                <a:spcPts val="0"/>
              </a:spcAft>
              <a:buSzPts val="4000"/>
              <a:buNone/>
              <a:defRPr sz="4000"/>
            </a:lvl2pPr>
            <a:lvl3pPr lvl="2" rtl="0" algn="l">
              <a:spcBef>
                <a:spcPts val="0"/>
              </a:spcBef>
              <a:spcAft>
                <a:spcPts val="0"/>
              </a:spcAft>
              <a:buSzPts val="4000"/>
              <a:buNone/>
              <a:defRPr sz="4000"/>
            </a:lvl3pPr>
            <a:lvl4pPr lvl="3" rtl="0" algn="l">
              <a:spcBef>
                <a:spcPts val="0"/>
              </a:spcBef>
              <a:spcAft>
                <a:spcPts val="0"/>
              </a:spcAft>
              <a:buSzPts val="4000"/>
              <a:buNone/>
              <a:defRPr sz="4000"/>
            </a:lvl4pPr>
            <a:lvl5pPr lvl="4" rtl="0" algn="l">
              <a:spcBef>
                <a:spcPts val="0"/>
              </a:spcBef>
              <a:spcAft>
                <a:spcPts val="0"/>
              </a:spcAft>
              <a:buSzPts val="4000"/>
              <a:buNone/>
              <a:defRPr sz="4000"/>
            </a:lvl5pPr>
            <a:lvl6pPr lvl="5" rtl="0" algn="l">
              <a:spcBef>
                <a:spcPts val="0"/>
              </a:spcBef>
              <a:spcAft>
                <a:spcPts val="0"/>
              </a:spcAft>
              <a:buSzPts val="4000"/>
              <a:buNone/>
              <a:defRPr sz="4000"/>
            </a:lvl6pPr>
            <a:lvl7pPr lvl="6" rtl="0" algn="l">
              <a:spcBef>
                <a:spcPts val="0"/>
              </a:spcBef>
              <a:spcAft>
                <a:spcPts val="0"/>
              </a:spcAft>
              <a:buSzPts val="4000"/>
              <a:buNone/>
              <a:defRPr sz="4000"/>
            </a:lvl7pPr>
            <a:lvl8pPr lvl="7" rtl="0" algn="l">
              <a:spcBef>
                <a:spcPts val="0"/>
              </a:spcBef>
              <a:spcAft>
                <a:spcPts val="0"/>
              </a:spcAft>
              <a:buSzPts val="4000"/>
              <a:buNone/>
              <a:defRPr sz="4000"/>
            </a:lvl8pPr>
            <a:lvl9pPr lvl="8" rtl="0" algn="l">
              <a:spcBef>
                <a:spcPts val="0"/>
              </a:spcBef>
              <a:spcAft>
                <a:spcPts val="0"/>
              </a:spcAft>
              <a:buSzPts val="4000"/>
              <a:buNone/>
              <a:defRPr sz="4000"/>
            </a:lvl9pPr>
          </a:lstStyle>
          <a:p/>
        </p:txBody>
      </p:sp>
      <p:sp>
        <p:nvSpPr>
          <p:cNvPr id="18" name="Google Shape;18;p3"/>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000"/>
              <a:buNone/>
              <a:defRPr>
                <a:solidFill>
                  <a:schemeClr val="dk2"/>
                </a:solidFill>
              </a:defRPr>
            </a:lvl1pPr>
            <a:lvl2pPr lvl="1" rtl="0">
              <a:spcBef>
                <a:spcPts val="600"/>
              </a:spcBef>
              <a:spcAft>
                <a:spcPts val="0"/>
              </a:spcAft>
              <a:buClr>
                <a:schemeClr val="dk2"/>
              </a:buClr>
              <a:buSzPts val="3000"/>
              <a:buNone/>
              <a:defRPr sz="3000">
                <a:solidFill>
                  <a:schemeClr val="dk2"/>
                </a:solidFill>
              </a:defRPr>
            </a:lvl2pPr>
            <a:lvl3pPr lvl="2" rtl="0">
              <a:spcBef>
                <a:spcPts val="600"/>
              </a:spcBef>
              <a:spcAft>
                <a:spcPts val="0"/>
              </a:spcAft>
              <a:buClr>
                <a:schemeClr val="dk2"/>
              </a:buClr>
              <a:buSzPts val="3000"/>
              <a:buNone/>
              <a:defRPr sz="3000">
                <a:solidFill>
                  <a:schemeClr val="dk2"/>
                </a:solidFill>
              </a:defRPr>
            </a:lvl3pPr>
            <a:lvl4pPr lvl="3" rtl="0">
              <a:spcBef>
                <a:spcPts val="600"/>
              </a:spcBef>
              <a:spcAft>
                <a:spcPts val="0"/>
              </a:spcAft>
              <a:buClr>
                <a:schemeClr val="dk2"/>
              </a:buClr>
              <a:buSzPts val="3000"/>
              <a:buNone/>
              <a:defRPr sz="3000">
                <a:solidFill>
                  <a:schemeClr val="dk2"/>
                </a:solidFill>
              </a:defRPr>
            </a:lvl4pPr>
            <a:lvl5pPr lvl="4" rtl="0">
              <a:spcBef>
                <a:spcPts val="600"/>
              </a:spcBef>
              <a:spcAft>
                <a:spcPts val="0"/>
              </a:spcAft>
              <a:buClr>
                <a:schemeClr val="dk2"/>
              </a:buClr>
              <a:buSzPts val="3000"/>
              <a:buNone/>
              <a:defRPr sz="3000">
                <a:solidFill>
                  <a:schemeClr val="dk2"/>
                </a:solidFill>
              </a:defRPr>
            </a:lvl5pPr>
            <a:lvl6pPr lvl="5" rtl="0">
              <a:spcBef>
                <a:spcPts val="600"/>
              </a:spcBef>
              <a:spcAft>
                <a:spcPts val="0"/>
              </a:spcAft>
              <a:buClr>
                <a:schemeClr val="dk2"/>
              </a:buClr>
              <a:buSzPts val="3000"/>
              <a:buNone/>
              <a:defRPr sz="3000">
                <a:solidFill>
                  <a:schemeClr val="dk2"/>
                </a:solidFill>
              </a:defRPr>
            </a:lvl6pPr>
            <a:lvl7pPr lvl="6" rtl="0">
              <a:spcBef>
                <a:spcPts val="600"/>
              </a:spcBef>
              <a:spcAft>
                <a:spcPts val="0"/>
              </a:spcAft>
              <a:buClr>
                <a:schemeClr val="dk2"/>
              </a:buClr>
              <a:buSzPts val="3000"/>
              <a:buNone/>
              <a:defRPr sz="3000">
                <a:solidFill>
                  <a:schemeClr val="dk2"/>
                </a:solidFill>
              </a:defRPr>
            </a:lvl7pPr>
            <a:lvl8pPr lvl="7" rtl="0">
              <a:spcBef>
                <a:spcPts val="600"/>
              </a:spcBef>
              <a:spcAft>
                <a:spcPts val="0"/>
              </a:spcAft>
              <a:buClr>
                <a:schemeClr val="dk2"/>
              </a:buClr>
              <a:buSzPts val="3000"/>
              <a:buNone/>
              <a:defRPr sz="3000">
                <a:solidFill>
                  <a:schemeClr val="dk2"/>
                </a:solidFill>
              </a:defRPr>
            </a:lvl8pPr>
            <a:lvl9pPr lvl="8" rtl="0">
              <a:spcBef>
                <a:spcPts val="600"/>
              </a:spcBef>
              <a:spcAft>
                <a:spcPts val="6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p:nvPr/>
        </p:nvSpPr>
        <p:spPr>
          <a:xfrm>
            <a:off x="-24532" y="-11"/>
            <a:ext cx="9193063" cy="5148516"/>
          </a:xfrm>
          <a:custGeom>
            <a:rect b="b" l="l" r="r" t="t"/>
            <a:pathLst>
              <a:path extrusionOk="0" h="2258121" w="4014438">
                <a:moveTo>
                  <a:pt x="0" y="0"/>
                </a:moveTo>
                <a:lnTo>
                  <a:pt x="0" y="2258122"/>
                </a:lnTo>
                <a:lnTo>
                  <a:pt x="1342328" y="2258122"/>
                </a:lnTo>
                <a:cubicBezTo>
                  <a:pt x="1250100" y="2134365"/>
                  <a:pt x="1167094" y="1956391"/>
                  <a:pt x="1055881" y="1717804"/>
                </a:cubicBezTo>
                <a:cubicBezTo>
                  <a:pt x="861432" y="1300908"/>
                  <a:pt x="753335" y="1068991"/>
                  <a:pt x="834083" y="847151"/>
                </a:cubicBezTo>
                <a:cubicBezTo>
                  <a:pt x="914832" y="625312"/>
                  <a:pt x="1146729" y="517152"/>
                  <a:pt x="1563624" y="322744"/>
                </a:cubicBezTo>
                <a:cubicBezTo>
                  <a:pt x="1980519" y="128337"/>
                  <a:pt x="2212437" y="20198"/>
                  <a:pt x="2434297" y="100946"/>
                </a:cubicBezTo>
                <a:cubicBezTo>
                  <a:pt x="2656158" y="181695"/>
                  <a:pt x="2764276" y="413613"/>
                  <a:pt x="2958684" y="830508"/>
                </a:cubicBezTo>
                <a:cubicBezTo>
                  <a:pt x="3153091" y="1247403"/>
                  <a:pt x="3261230" y="1479321"/>
                  <a:pt x="3180481" y="1701160"/>
                </a:cubicBezTo>
                <a:cubicBezTo>
                  <a:pt x="3099732" y="1923000"/>
                  <a:pt x="2867836" y="2031160"/>
                  <a:pt x="2450940" y="2225567"/>
                </a:cubicBezTo>
                <a:lnTo>
                  <a:pt x="2380981"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4"/>
          <p:cNvSpPr txBox="1"/>
          <p:nvPr>
            <p:ph idx="1" type="body"/>
          </p:nvPr>
        </p:nvSpPr>
        <p:spPr>
          <a:xfrm>
            <a:off x="1076700" y="2161800"/>
            <a:ext cx="6990600" cy="819900"/>
          </a:xfrm>
          <a:prstGeom prst="rect">
            <a:avLst/>
          </a:prstGeom>
        </p:spPr>
        <p:txBody>
          <a:bodyPr anchorCtr="0" anchor="ctr" bIns="0" lIns="0" spcFirstLastPara="1" rIns="0" wrap="square" tIns="0">
            <a:noAutofit/>
          </a:bodyPr>
          <a:lstStyle>
            <a:lvl1pPr indent="-406400" lvl="0" marL="457200" rtl="0" algn="ctr">
              <a:spcBef>
                <a:spcPts val="0"/>
              </a:spcBef>
              <a:spcAft>
                <a:spcPts val="0"/>
              </a:spcAft>
              <a:buSzPts val="2800"/>
              <a:buFont typeface="Karla SemiBold"/>
              <a:buChar char="▪"/>
              <a:defRPr sz="2800">
                <a:latin typeface="Karla SemiBold"/>
                <a:ea typeface="Karla SemiBold"/>
                <a:cs typeface="Karla SemiBold"/>
                <a:sym typeface="Karla SemiBold"/>
              </a:defRPr>
            </a:lvl1pPr>
            <a:lvl2pPr indent="-406400" lvl="1" marL="914400" rtl="0" algn="ctr">
              <a:spcBef>
                <a:spcPts val="600"/>
              </a:spcBef>
              <a:spcAft>
                <a:spcPts val="0"/>
              </a:spcAft>
              <a:buSzPts val="2800"/>
              <a:buFont typeface="Karla SemiBold"/>
              <a:buChar char="▫"/>
              <a:defRPr sz="2800">
                <a:latin typeface="Karla SemiBold"/>
                <a:ea typeface="Karla SemiBold"/>
                <a:cs typeface="Karla SemiBold"/>
                <a:sym typeface="Karla SemiBold"/>
              </a:defRPr>
            </a:lvl2pPr>
            <a:lvl3pPr indent="-406400" lvl="2" marL="1371600" rtl="0" algn="ctr">
              <a:spcBef>
                <a:spcPts val="600"/>
              </a:spcBef>
              <a:spcAft>
                <a:spcPts val="0"/>
              </a:spcAft>
              <a:buSzPts val="2800"/>
              <a:buFont typeface="Karla SemiBold"/>
              <a:buChar char="▫"/>
              <a:defRPr sz="2800">
                <a:latin typeface="Karla SemiBold"/>
                <a:ea typeface="Karla SemiBold"/>
                <a:cs typeface="Karla SemiBold"/>
                <a:sym typeface="Karla SemiBold"/>
              </a:defRPr>
            </a:lvl3pPr>
            <a:lvl4pPr indent="-406400" lvl="3" marL="1828800" rtl="0" algn="ctr">
              <a:spcBef>
                <a:spcPts val="600"/>
              </a:spcBef>
              <a:spcAft>
                <a:spcPts val="0"/>
              </a:spcAft>
              <a:buSzPts val="2800"/>
              <a:buFont typeface="Karla SemiBold"/>
              <a:buChar char="▫"/>
              <a:defRPr sz="2800">
                <a:latin typeface="Karla SemiBold"/>
                <a:ea typeface="Karla SemiBold"/>
                <a:cs typeface="Karla SemiBold"/>
                <a:sym typeface="Karla SemiBold"/>
              </a:defRPr>
            </a:lvl4pPr>
            <a:lvl5pPr indent="-406400" lvl="4" marL="2286000" rtl="0" algn="ctr">
              <a:spcBef>
                <a:spcPts val="600"/>
              </a:spcBef>
              <a:spcAft>
                <a:spcPts val="0"/>
              </a:spcAft>
              <a:buSzPts val="2800"/>
              <a:buFont typeface="Karla SemiBold"/>
              <a:buChar char="▫"/>
              <a:defRPr sz="2800">
                <a:latin typeface="Karla SemiBold"/>
                <a:ea typeface="Karla SemiBold"/>
                <a:cs typeface="Karla SemiBold"/>
                <a:sym typeface="Karla SemiBold"/>
              </a:defRPr>
            </a:lvl5pPr>
            <a:lvl6pPr indent="-406400" lvl="5" marL="2743200" rtl="0" algn="ctr">
              <a:spcBef>
                <a:spcPts val="600"/>
              </a:spcBef>
              <a:spcAft>
                <a:spcPts val="0"/>
              </a:spcAft>
              <a:buSzPts val="2800"/>
              <a:buFont typeface="Karla SemiBold"/>
              <a:buChar char="▫"/>
              <a:defRPr sz="2800">
                <a:latin typeface="Karla SemiBold"/>
                <a:ea typeface="Karla SemiBold"/>
                <a:cs typeface="Karla SemiBold"/>
                <a:sym typeface="Karla SemiBold"/>
              </a:defRPr>
            </a:lvl6pPr>
            <a:lvl7pPr indent="-406400" lvl="6" marL="3200400" rtl="0" algn="ctr">
              <a:spcBef>
                <a:spcPts val="600"/>
              </a:spcBef>
              <a:spcAft>
                <a:spcPts val="0"/>
              </a:spcAft>
              <a:buSzPts val="2800"/>
              <a:buFont typeface="Karla SemiBold"/>
              <a:buChar char="▫"/>
              <a:defRPr sz="2800">
                <a:latin typeface="Karla SemiBold"/>
                <a:ea typeface="Karla SemiBold"/>
                <a:cs typeface="Karla SemiBold"/>
                <a:sym typeface="Karla SemiBold"/>
              </a:defRPr>
            </a:lvl7pPr>
            <a:lvl8pPr indent="-406400" lvl="7" marL="3657600" rtl="0" algn="ctr">
              <a:spcBef>
                <a:spcPts val="600"/>
              </a:spcBef>
              <a:spcAft>
                <a:spcPts val="0"/>
              </a:spcAft>
              <a:buSzPts val="2800"/>
              <a:buFont typeface="Karla SemiBold"/>
              <a:buChar char="▫"/>
              <a:defRPr sz="2800">
                <a:latin typeface="Karla SemiBold"/>
                <a:ea typeface="Karla SemiBold"/>
                <a:cs typeface="Karla SemiBold"/>
                <a:sym typeface="Karla SemiBold"/>
              </a:defRPr>
            </a:lvl8pPr>
            <a:lvl9pPr indent="-406400" lvl="8" marL="4114800" algn="ctr">
              <a:spcBef>
                <a:spcPts val="600"/>
              </a:spcBef>
              <a:spcAft>
                <a:spcPts val="600"/>
              </a:spcAft>
              <a:buSzPts val="2800"/>
              <a:buFont typeface="Karla SemiBold"/>
              <a:buChar char="▫"/>
              <a:defRPr sz="2800">
                <a:latin typeface="Karla SemiBold"/>
                <a:ea typeface="Karla SemiBold"/>
                <a:cs typeface="Karla SemiBold"/>
                <a:sym typeface="Karla SemiBold"/>
              </a:defRPr>
            </a:lvl9pPr>
          </a:lstStyle>
          <a:p/>
        </p:txBody>
      </p:sp>
      <p:sp>
        <p:nvSpPr>
          <p:cNvPr id="22" name="Google Shape;22;p4"/>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a:off x="4362962" y="1295124"/>
            <a:ext cx="418075" cy="342950"/>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noFill/>
                <a:latin typeface="Encode Sans Semi Condensed"/>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p:nvPr/>
        </p:nvSpPr>
        <p:spPr>
          <a:xfrm>
            <a:off x="0" y="0"/>
            <a:ext cx="9162955" cy="5142871"/>
          </a:xfrm>
          <a:custGeom>
            <a:rect b="b" l="l" r="r" t="t"/>
            <a:pathLst>
              <a:path extrusionOk="0" h="2258121" w="4014438">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5"/>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7" name="Google Shape;27;p5"/>
          <p:cNvSpPr txBox="1"/>
          <p:nvPr>
            <p:ph idx="1" type="body"/>
          </p:nvPr>
        </p:nvSpPr>
        <p:spPr>
          <a:xfrm>
            <a:off x="3651875" y="1200150"/>
            <a:ext cx="4933500" cy="3010200"/>
          </a:xfrm>
          <a:prstGeom prst="rect">
            <a:avLst/>
          </a:prstGeom>
        </p:spPr>
        <p:txBody>
          <a:bodyPr anchorCtr="0" anchor="t" bIns="0" lIns="0" spcFirstLastPara="1" rIns="0" wrap="square" tIns="0">
            <a:noAutofit/>
          </a:bodyPr>
          <a:lstStyle>
            <a:lvl1pPr indent="-355600" lvl="0" marL="457200">
              <a:spcBef>
                <a:spcPts val="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600"/>
              </a:spcAft>
              <a:buSzPts val="2000"/>
              <a:buChar char="▫"/>
              <a:defRPr/>
            </a:lvl9pPr>
          </a:lstStyle>
          <a:p/>
        </p:txBody>
      </p:sp>
      <p:sp>
        <p:nvSpPr>
          <p:cNvPr id="28" name="Google Shape;28;p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9" name="Shape 29"/>
        <p:cNvGrpSpPr/>
        <p:nvPr/>
      </p:nvGrpSpPr>
      <p:grpSpPr>
        <a:xfrm>
          <a:off x="0" y="0"/>
          <a:ext cx="0" cy="0"/>
          <a:chOff x="0" y="0"/>
          <a:chExt cx="0" cy="0"/>
        </a:xfrm>
      </p:grpSpPr>
      <p:grpSp>
        <p:nvGrpSpPr>
          <p:cNvPr id="30" name="Google Shape;30;p6"/>
          <p:cNvGrpSpPr/>
          <p:nvPr/>
        </p:nvGrpSpPr>
        <p:grpSpPr>
          <a:xfrm>
            <a:off x="-41" y="0"/>
            <a:ext cx="9144088" cy="5143548"/>
            <a:chOff x="8145036" y="0"/>
            <a:chExt cx="4014438" cy="2258121"/>
          </a:xfrm>
        </p:grpSpPr>
        <p:sp>
          <p:nvSpPr>
            <p:cNvPr id="31" name="Google Shape;31;p6"/>
            <p:cNvSpPr/>
            <p:nvPr/>
          </p:nvSpPr>
          <p:spPr>
            <a:xfrm>
              <a:off x="8145036" y="0"/>
              <a:ext cx="4014376" cy="2258121"/>
            </a:xfrm>
            <a:custGeom>
              <a:rect b="b" l="l" r="r" t="t"/>
              <a:pathLst>
                <a:path extrusionOk="0" h="2258121" w="4014376">
                  <a:moveTo>
                    <a:pt x="2148603" y="1774988"/>
                  </a:moveTo>
                  <a:cubicBezTo>
                    <a:pt x="1965654" y="1382640"/>
                    <a:pt x="1863892" y="1164459"/>
                    <a:pt x="1939873" y="955604"/>
                  </a:cubicBezTo>
                  <a:cubicBezTo>
                    <a:pt x="2015855" y="746748"/>
                    <a:pt x="2234119" y="645049"/>
                    <a:pt x="2626468" y="462162"/>
                  </a:cubicBezTo>
                  <a:cubicBezTo>
                    <a:pt x="3018816" y="279275"/>
                    <a:pt x="3236997" y="177451"/>
                    <a:pt x="3445831" y="253432"/>
                  </a:cubicBezTo>
                  <a:cubicBezTo>
                    <a:pt x="3654666" y="329414"/>
                    <a:pt x="3756386" y="547678"/>
                    <a:pt x="3939272" y="940006"/>
                  </a:cubicBezTo>
                  <a:cubicBezTo>
                    <a:pt x="3966182" y="997693"/>
                    <a:pt x="3991294" y="1051574"/>
                    <a:pt x="4014377" y="1102256"/>
                  </a:cubicBezTo>
                  <a:lnTo>
                    <a:pt x="4014377" y="0"/>
                  </a:lnTo>
                  <a:lnTo>
                    <a:pt x="0" y="0"/>
                  </a:lnTo>
                  <a:lnTo>
                    <a:pt x="0" y="2258122"/>
                  </a:lnTo>
                  <a:lnTo>
                    <a:pt x="2400007" y="2258122"/>
                  </a:lnTo>
                  <a:cubicBezTo>
                    <a:pt x="2320283" y="2143125"/>
                    <a:pt x="2245932" y="1983697"/>
                    <a:pt x="2148603" y="17749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6"/>
            <p:cNvSpPr/>
            <p:nvPr/>
          </p:nvSpPr>
          <p:spPr>
            <a:xfrm>
              <a:off x="11595195" y="1947441"/>
              <a:ext cx="564279" cy="310680"/>
            </a:xfrm>
            <a:custGeom>
              <a:rect b="b" l="l" r="r" t="t"/>
              <a:pathLst>
                <a:path extrusionOk="0" h="310680" w="564279">
                  <a:moveTo>
                    <a:pt x="11332" y="305390"/>
                  </a:moveTo>
                  <a:lnTo>
                    <a:pt x="0" y="310680"/>
                  </a:lnTo>
                  <a:lnTo>
                    <a:pt x="564279" y="310680"/>
                  </a:lnTo>
                  <a:lnTo>
                    <a:pt x="564279" y="0"/>
                  </a:lnTo>
                  <a:cubicBezTo>
                    <a:pt x="447610" y="101929"/>
                    <a:pt x="266229" y="186525"/>
                    <a:pt x="11332" y="3053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 name="Google Shape;33;p6"/>
          <p:cNvSpPr txBox="1"/>
          <p:nvPr>
            <p:ph type="title"/>
          </p:nvPr>
        </p:nvSpPr>
        <p:spPr>
          <a:xfrm>
            <a:off x="1015625" y="1243638"/>
            <a:ext cx="4239300" cy="486900"/>
          </a:xfrm>
          <a:prstGeom prst="rect">
            <a:avLst/>
          </a:prstGeom>
        </p:spPr>
        <p:txBody>
          <a:bodyPr anchorCtr="0" anchor="b" bIns="0" lIns="0" spcFirstLastPara="1" rIns="0" wrap="square" tIns="0">
            <a:noAutofit/>
          </a:bodyPr>
          <a:lstStyle>
            <a:lvl1pPr lvl="0" rtl="0" algn="l">
              <a:spcBef>
                <a:spcPts val="0"/>
              </a:spcBef>
              <a:spcAft>
                <a:spcPts val="0"/>
              </a:spcAft>
              <a:buSzPts val="2600"/>
              <a:buNone/>
              <a:defRPr/>
            </a:lvl1pPr>
            <a:lvl2pPr lvl="1" rtl="0" algn="l">
              <a:spcBef>
                <a:spcPts val="0"/>
              </a:spcBef>
              <a:spcAft>
                <a:spcPts val="0"/>
              </a:spcAft>
              <a:buSzPts val="2600"/>
              <a:buNone/>
              <a:defRPr/>
            </a:lvl2pPr>
            <a:lvl3pPr lvl="2" rtl="0" algn="l">
              <a:spcBef>
                <a:spcPts val="0"/>
              </a:spcBef>
              <a:spcAft>
                <a:spcPts val="0"/>
              </a:spcAft>
              <a:buSzPts val="2600"/>
              <a:buNone/>
              <a:defRPr/>
            </a:lvl3pPr>
            <a:lvl4pPr lvl="3" rtl="0" algn="l">
              <a:spcBef>
                <a:spcPts val="0"/>
              </a:spcBef>
              <a:spcAft>
                <a:spcPts val="0"/>
              </a:spcAft>
              <a:buSzPts val="2600"/>
              <a:buNone/>
              <a:defRPr/>
            </a:lvl4pPr>
            <a:lvl5pPr lvl="4" rtl="0" algn="l">
              <a:spcBef>
                <a:spcPts val="0"/>
              </a:spcBef>
              <a:spcAft>
                <a:spcPts val="0"/>
              </a:spcAft>
              <a:buSzPts val="2600"/>
              <a:buNone/>
              <a:defRPr/>
            </a:lvl5pPr>
            <a:lvl6pPr lvl="5" rtl="0" algn="l">
              <a:spcBef>
                <a:spcPts val="0"/>
              </a:spcBef>
              <a:spcAft>
                <a:spcPts val="0"/>
              </a:spcAft>
              <a:buSzPts val="2600"/>
              <a:buNone/>
              <a:defRPr/>
            </a:lvl6pPr>
            <a:lvl7pPr lvl="6" rtl="0" algn="l">
              <a:spcBef>
                <a:spcPts val="0"/>
              </a:spcBef>
              <a:spcAft>
                <a:spcPts val="0"/>
              </a:spcAft>
              <a:buSzPts val="2600"/>
              <a:buNone/>
              <a:defRPr/>
            </a:lvl7pPr>
            <a:lvl8pPr lvl="7" rtl="0" algn="l">
              <a:spcBef>
                <a:spcPts val="0"/>
              </a:spcBef>
              <a:spcAft>
                <a:spcPts val="0"/>
              </a:spcAft>
              <a:buSzPts val="2600"/>
              <a:buNone/>
              <a:defRPr/>
            </a:lvl8pPr>
            <a:lvl9pPr lvl="8" rtl="0" algn="l">
              <a:spcBef>
                <a:spcPts val="0"/>
              </a:spcBef>
              <a:spcAft>
                <a:spcPts val="0"/>
              </a:spcAft>
              <a:buSzPts val="2600"/>
              <a:buNone/>
              <a:defRPr/>
            </a:lvl9pPr>
          </a:lstStyle>
          <a:p/>
        </p:txBody>
      </p:sp>
      <p:sp>
        <p:nvSpPr>
          <p:cNvPr id="34" name="Google Shape;34;p6"/>
          <p:cNvSpPr txBox="1"/>
          <p:nvPr>
            <p:ph idx="1" type="body"/>
          </p:nvPr>
        </p:nvSpPr>
        <p:spPr>
          <a:xfrm>
            <a:off x="1015791" y="1865257"/>
            <a:ext cx="4239300" cy="2034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35" name="Google Shape;35;p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
          <p:cNvSpPr/>
          <p:nvPr/>
        </p:nvSpPr>
        <p:spPr>
          <a:xfrm>
            <a:off x="0" y="0"/>
            <a:ext cx="9162955" cy="5142871"/>
          </a:xfrm>
          <a:custGeom>
            <a:rect b="b" l="l" r="r" t="t"/>
            <a:pathLst>
              <a:path extrusionOk="0" h="2258121" w="4014438">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7"/>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9" name="Google Shape;39;p7"/>
          <p:cNvSpPr txBox="1"/>
          <p:nvPr>
            <p:ph idx="1" type="body"/>
          </p:nvPr>
        </p:nvSpPr>
        <p:spPr>
          <a:xfrm>
            <a:off x="3651875" y="1200150"/>
            <a:ext cx="2331900" cy="30102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600"/>
              </a:spcBef>
              <a:spcAft>
                <a:spcPts val="0"/>
              </a:spcAft>
              <a:buSzPts val="1600"/>
              <a:buChar char="▫"/>
              <a:defRPr sz="1600"/>
            </a:lvl2pPr>
            <a:lvl3pPr indent="-330200" lvl="2" marL="1371600">
              <a:spcBef>
                <a:spcPts val="600"/>
              </a:spcBef>
              <a:spcAft>
                <a:spcPts val="0"/>
              </a:spcAft>
              <a:buSzPts val="1600"/>
              <a:buChar char="▫"/>
              <a:defRPr sz="1600"/>
            </a:lvl3pPr>
            <a:lvl4pPr indent="-330200" lvl="3" marL="1828800">
              <a:spcBef>
                <a:spcPts val="600"/>
              </a:spcBef>
              <a:spcAft>
                <a:spcPts val="0"/>
              </a:spcAft>
              <a:buSzPts val="1600"/>
              <a:buChar char="▫"/>
              <a:defRPr sz="1600"/>
            </a:lvl4pPr>
            <a:lvl5pPr indent="-330200" lvl="4" marL="2286000">
              <a:spcBef>
                <a:spcPts val="600"/>
              </a:spcBef>
              <a:spcAft>
                <a:spcPts val="0"/>
              </a:spcAft>
              <a:buSzPts val="1600"/>
              <a:buChar char="▫"/>
              <a:defRPr sz="1600"/>
            </a:lvl5pPr>
            <a:lvl6pPr indent="-330200" lvl="5" marL="2743200">
              <a:spcBef>
                <a:spcPts val="600"/>
              </a:spcBef>
              <a:spcAft>
                <a:spcPts val="0"/>
              </a:spcAft>
              <a:buSzPts val="1600"/>
              <a:buChar char="▫"/>
              <a:defRPr sz="1600"/>
            </a:lvl6pPr>
            <a:lvl7pPr indent="-330200" lvl="6" marL="3200400">
              <a:spcBef>
                <a:spcPts val="600"/>
              </a:spcBef>
              <a:spcAft>
                <a:spcPts val="0"/>
              </a:spcAft>
              <a:buSzPts val="1600"/>
              <a:buChar char="▫"/>
              <a:defRPr sz="1600"/>
            </a:lvl7pPr>
            <a:lvl8pPr indent="-330200" lvl="7" marL="3657600">
              <a:spcBef>
                <a:spcPts val="600"/>
              </a:spcBef>
              <a:spcAft>
                <a:spcPts val="0"/>
              </a:spcAft>
              <a:buSzPts val="1600"/>
              <a:buChar char="▫"/>
              <a:defRPr sz="1600"/>
            </a:lvl8pPr>
            <a:lvl9pPr indent="-330200" lvl="8" marL="4114800">
              <a:spcBef>
                <a:spcPts val="600"/>
              </a:spcBef>
              <a:spcAft>
                <a:spcPts val="600"/>
              </a:spcAft>
              <a:buSzPts val="1600"/>
              <a:buChar char="▫"/>
              <a:defRPr sz="1600"/>
            </a:lvl9pPr>
          </a:lstStyle>
          <a:p/>
        </p:txBody>
      </p:sp>
      <p:sp>
        <p:nvSpPr>
          <p:cNvPr id="40" name="Google Shape;40;p7"/>
          <p:cNvSpPr txBox="1"/>
          <p:nvPr>
            <p:ph idx="2" type="body"/>
          </p:nvPr>
        </p:nvSpPr>
        <p:spPr>
          <a:xfrm>
            <a:off x="6253487" y="1200150"/>
            <a:ext cx="2331900" cy="30102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600"/>
              </a:spcBef>
              <a:spcAft>
                <a:spcPts val="0"/>
              </a:spcAft>
              <a:buSzPts val="1600"/>
              <a:buChar char="▫"/>
              <a:defRPr sz="1600"/>
            </a:lvl2pPr>
            <a:lvl3pPr indent="-330200" lvl="2" marL="1371600">
              <a:spcBef>
                <a:spcPts val="600"/>
              </a:spcBef>
              <a:spcAft>
                <a:spcPts val="0"/>
              </a:spcAft>
              <a:buSzPts val="1600"/>
              <a:buChar char="▫"/>
              <a:defRPr sz="1600"/>
            </a:lvl3pPr>
            <a:lvl4pPr indent="-330200" lvl="3" marL="1828800">
              <a:spcBef>
                <a:spcPts val="600"/>
              </a:spcBef>
              <a:spcAft>
                <a:spcPts val="0"/>
              </a:spcAft>
              <a:buSzPts val="1600"/>
              <a:buChar char="▫"/>
              <a:defRPr sz="1600"/>
            </a:lvl4pPr>
            <a:lvl5pPr indent="-330200" lvl="4" marL="2286000">
              <a:spcBef>
                <a:spcPts val="600"/>
              </a:spcBef>
              <a:spcAft>
                <a:spcPts val="0"/>
              </a:spcAft>
              <a:buSzPts val="1600"/>
              <a:buChar char="▫"/>
              <a:defRPr sz="1600"/>
            </a:lvl5pPr>
            <a:lvl6pPr indent="-330200" lvl="5" marL="2743200">
              <a:spcBef>
                <a:spcPts val="600"/>
              </a:spcBef>
              <a:spcAft>
                <a:spcPts val="0"/>
              </a:spcAft>
              <a:buSzPts val="1600"/>
              <a:buChar char="▫"/>
              <a:defRPr sz="1600"/>
            </a:lvl6pPr>
            <a:lvl7pPr indent="-330200" lvl="6" marL="3200400">
              <a:spcBef>
                <a:spcPts val="600"/>
              </a:spcBef>
              <a:spcAft>
                <a:spcPts val="0"/>
              </a:spcAft>
              <a:buSzPts val="1600"/>
              <a:buChar char="▫"/>
              <a:defRPr sz="1600"/>
            </a:lvl7pPr>
            <a:lvl8pPr indent="-330200" lvl="7" marL="3657600">
              <a:spcBef>
                <a:spcPts val="600"/>
              </a:spcBef>
              <a:spcAft>
                <a:spcPts val="0"/>
              </a:spcAft>
              <a:buSzPts val="1600"/>
              <a:buChar char="▫"/>
              <a:defRPr sz="1600"/>
            </a:lvl8pPr>
            <a:lvl9pPr indent="-330200" lvl="8" marL="4114800">
              <a:spcBef>
                <a:spcPts val="600"/>
              </a:spcBef>
              <a:spcAft>
                <a:spcPts val="600"/>
              </a:spcAft>
              <a:buSzPts val="1600"/>
              <a:buChar char="▫"/>
              <a:defRPr sz="1600"/>
            </a:lvl9pPr>
          </a:lstStyle>
          <a:p/>
        </p:txBody>
      </p:sp>
      <p:sp>
        <p:nvSpPr>
          <p:cNvPr id="41" name="Google Shape;41;p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8"/>
          <p:cNvSpPr/>
          <p:nvPr/>
        </p:nvSpPr>
        <p:spPr>
          <a:xfrm>
            <a:off x="0" y="0"/>
            <a:ext cx="9162955" cy="5142871"/>
          </a:xfrm>
          <a:custGeom>
            <a:rect b="b" l="l" r="r" t="t"/>
            <a:pathLst>
              <a:path extrusionOk="0" h="2258121" w="4014438">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8"/>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5" name="Google Shape;45;p8"/>
          <p:cNvSpPr txBox="1"/>
          <p:nvPr>
            <p:ph idx="1" type="body"/>
          </p:nvPr>
        </p:nvSpPr>
        <p:spPr>
          <a:xfrm>
            <a:off x="3651875"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6" name="Google Shape;46;p8"/>
          <p:cNvSpPr txBox="1"/>
          <p:nvPr>
            <p:ph idx="2" type="body"/>
          </p:nvPr>
        </p:nvSpPr>
        <p:spPr>
          <a:xfrm>
            <a:off x="5356481"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7" name="Google Shape;47;p8"/>
          <p:cNvSpPr txBox="1"/>
          <p:nvPr>
            <p:ph idx="3" type="body"/>
          </p:nvPr>
        </p:nvSpPr>
        <p:spPr>
          <a:xfrm>
            <a:off x="7061087"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8" name="Google Shape;48;p8"/>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49" name="Shape 49"/>
        <p:cNvGrpSpPr/>
        <p:nvPr/>
      </p:nvGrpSpPr>
      <p:grpSpPr>
        <a:xfrm>
          <a:off x="0" y="0"/>
          <a:ext cx="0" cy="0"/>
          <a:chOff x="0" y="0"/>
          <a:chExt cx="0" cy="0"/>
        </a:xfrm>
      </p:grpSpPr>
      <p:sp>
        <p:nvSpPr>
          <p:cNvPr id="50" name="Google Shape;50;p9"/>
          <p:cNvSpPr/>
          <p:nvPr/>
        </p:nvSpPr>
        <p:spPr>
          <a:xfrm>
            <a:off x="790026" y="-743550"/>
            <a:ext cx="2750366" cy="2750258"/>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9"/>
          <p:cNvSpPr txBox="1"/>
          <p:nvPr>
            <p:ph type="title"/>
          </p:nvPr>
        </p:nvSpPr>
        <p:spPr>
          <a:xfrm>
            <a:off x="558600" y="514350"/>
            <a:ext cx="2824200" cy="461400"/>
          </a:xfrm>
          <a:prstGeom prst="rect">
            <a:avLst/>
          </a:prstGeom>
        </p:spPr>
        <p:txBody>
          <a:bodyPr anchorCtr="0" anchor="t" bIns="0" lIns="0" spcFirstLastPara="1" rIns="0" wrap="square" tIns="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52" name="Google Shape;52;p9"/>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3" name="Shape 53"/>
        <p:cNvGrpSpPr/>
        <p:nvPr/>
      </p:nvGrpSpPr>
      <p:grpSpPr>
        <a:xfrm>
          <a:off x="0" y="0"/>
          <a:ext cx="0" cy="0"/>
          <a:chOff x="0" y="0"/>
          <a:chExt cx="0" cy="0"/>
        </a:xfrm>
      </p:grpSpPr>
      <p:sp>
        <p:nvSpPr>
          <p:cNvPr id="54" name="Google Shape;54;p10"/>
          <p:cNvSpPr txBox="1"/>
          <p:nvPr>
            <p:ph idx="1" type="body"/>
          </p:nvPr>
        </p:nvSpPr>
        <p:spPr>
          <a:xfrm>
            <a:off x="4507725" y="4318150"/>
            <a:ext cx="4081800" cy="334200"/>
          </a:xfrm>
          <a:prstGeom prst="rect">
            <a:avLst/>
          </a:prstGeom>
        </p:spPr>
        <p:txBody>
          <a:bodyPr anchorCtr="0" anchor="b" bIns="0" lIns="0" spcFirstLastPara="1" rIns="0" wrap="square" tIns="0">
            <a:noAutofit/>
          </a:bodyPr>
          <a:lstStyle>
            <a:lvl1pPr indent="-228600" lvl="0" marL="457200">
              <a:spcBef>
                <a:spcPts val="360"/>
              </a:spcBef>
              <a:spcAft>
                <a:spcPts val="600"/>
              </a:spcAft>
              <a:buSzPts val="1400"/>
              <a:buNone/>
              <a:defRPr sz="1400"/>
            </a:lvl1pPr>
          </a:lstStyle>
          <a:p/>
        </p:txBody>
      </p:sp>
      <p:sp>
        <p:nvSpPr>
          <p:cNvPr id="55" name="Google Shape;55;p1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0"/>
          <p:cNvSpPr/>
          <p:nvPr/>
        </p:nvSpPr>
        <p:spPr>
          <a:xfrm>
            <a:off x="490126" y="-1123525"/>
            <a:ext cx="5776112" cy="5775886"/>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20000">
              <a:schemeClr val="accent4"/>
            </a:gs>
            <a:gs pos="79000">
              <a:schemeClr val="accent3"/>
            </a:gs>
            <a:gs pos="100000">
              <a:schemeClr val="accent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58600" y="1123950"/>
            <a:ext cx="2595300" cy="6741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9pPr>
          </a:lstStyle>
          <a:p/>
        </p:txBody>
      </p:sp>
      <p:sp>
        <p:nvSpPr>
          <p:cNvPr id="7" name="Google Shape;7;p1"/>
          <p:cNvSpPr txBox="1"/>
          <p:nvPr>
            <p:ph idx="1" type="body"/>
          </p:nvPr>
        </p:nvSpPr>
        <p:spPr>
          <a:xfrm>
            <a:off x="3651875" y="1200150"/>
            <a:ext cx="4933500" cy="3010200"/>
          </a:xfrm>
          <a:prstGeom prst="rect">
            <a:avLst/>
          </a:prstGeom>
          <a:noFill/>
          <a:ln>
            <a:noFill/>
          </a:ln>
        </p:spPr>
        <p:txBody>
          <a:bodyPr anchorCtr="0" anchor="t" bIns="0" lIns="0" spcFirstLastPara="1" rIns="0" wrap="square" tIns="0">
            <a:noAutofit/>
          </a:bodyPr>
          <a:lstStyle>
            <a:lvl1pPr indent="-355600" lvl="0" marL="457200">
              <a:spcBef>
                <a:spcPts val="0"/>
              </a:spcBef>
              <a:spcAft>
                <a:spcPts val="0"/>
              </a:spcAft>
              <a:buClr>
                <a:schemeClr val="accent5"/>
              </a:buClr>
              <a:buSzPts val="2000"/>
              <a:buFont typeface="Karla Light"/>
              <a:buChar char="▪"/>
              <a:defRPr sz="2000">
                <a:solidFill>
                  <a:schemeClr val="dk1"/>
                </a:solidFill>
                <a:latin typeface="Karla Light"/>
                <a:ea typeface="Karla Light"/>
                <a:cs typeface="Karla Light"/>
                <a:sym typeface="Karla Light"/>
              </a:defRPr>
            </a:lvl1pPr>
            <a:lvl2pPr indent="-355600" lvl="1" marL="914400">
              <a:spcBef>
                <a:spcPts val="600"/>
              </a:spcBef>
              <a:spcAft>
                <a:spcPts val="0"/>
              </a:spcAft>
              <a:buClr>
                <a:schemeClr val="accent5"/>
              </a:buClr>
              <a:buSzPts val="2000"/>
              <a:buFont typeface="Karla Light"/>
              <a:buChar char="▫"/>
              <a:defRPr sz="2000">
                <a:solidFill>
                  <a:schemeClr val="dk1"/>
                </a:solidFill>
                <a:latin typeface="Karla Light"/>
                <a:ea typeface="Karla Light"/>
                <a:cs typeface="Karla Light"/>
                <a:sym typeface="Karla Light"/>
              </a:defRPr>
            </a:lvl2pPr>
            <a:lvl3pPr indent="-355600" lvl="2" marL="1371600">
              <a:spcBef>
                <a:spcPts val="600"/>
              </a:spcBef>
              <a:spcAft>
                <a:spcPts val="0"/>
              </a:spcAft>
              <a:buClr>
                <a:schemeClr val="accent5"/>
              </a:buClr>
              <a:buSzPts val="2000"/>
              <a:buFont typeface="Karla Light"/>
              <a:buChar char="▫"/>
              <a:defRPr sz="2000">
                <a:solidFill>
                  <a:schemeClr val="dk1"/>
                </a:solidFill>
                <a:latin typeface="Karla Light"/>
                <a:ea typeface="Karla Light"/>
                <a:cs typeface="Karla Light"/>
                <a:sym typeface="Karla Light"/>
              </a:defRPr>
            </a:lvl3pPr>
            <a:lvl4pPr indent="-355600" lvl="3" marL="18288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4pPr>
            <a:lvl5pPr indent="-355600" lvl="4" marL="22860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5pPr>
            <a:lvl6pPr indent="-355600" lvl="5" marL="27432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6pPr>
            <a:lvl7pPr indent="-355600" lvl="6" marL="32004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7pPr>
            <a:lvl8pPr indent="-355600" lvl="7" marL="36576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8pPr>
            <a:lvl9pPr indent="-355600" lvl="8" marL="4114800">
              <a:spcBef>
                <a:spcPts val="600"/>
              </a:spcBef>
              <a:spcAft>
                <a:spcPts val="600"/>
              </a:spcAft>
              <a:buClr>
                <a:schemeClr val="dk2"/>
              </a:buClr>
              <a:buSzPts val="2000"/>
              <a:buFont typeface="Karla Light"/>
              <a:buChar char="▫"/>
              <a:defRPr sz="2000">
                <a:solidFill>
                  <a:schemeClr val="dk1"/>
                </a:solidFill>
                <a:latin typeface="Karla Light"/>
                <a:ea typeface="Karla Light"/>
                <a:cs typeface="Karla Light"/>
                <a:sym typeface="Karla Light"/>
              </a:defRPr>
            </a:lvl9pPr>
          </a:lstStyle>
          <a:p/>
        </p:txBody>
      </p:sp>
      <p:sp>
        <p:nvSpPr>
          <p:cNvPr id="8" name="Google Shape;8;p1"/>
          <p:cNvSpPr txBox="1"/>
          <p:nvPr>
            <p:ph idx="12" type="sldNum"/>
          </p:nvPr>
        </p:nvSpPr>
        <p:spPr>
          <a:xfrm>
            <a:off x="8456478" y="129651"/>
            <a:ext cx="548700" cy="393600"/>
          </a:xfrm>
          <a:prstGeom prst="rect">
            <a:avLst/>
          </a:prstGeom>
          <a:noFill/>
          <a:ln>
            <a:noFill/>
          </a:ln>
        </p:spPr>
        <p:txBody>
          <a:bodyPr anchorCtr="0" anchor="t" bIns="0" lIns="0" spcFirstLastPara="1" rIns="0" wrap="square" tIns="0">
            <a:noAutofit/>
          </a:bodyPr>
          <a:lstStyle>
            <a:lvl1pPr lvl="0" algn="r">
              <a:buNone/>
              <a:defRPr sz="1200">
                <a:solidFill>
                  <a:schemeClr val="dk2"/>
                </a:solidFill>
                <a:latin typeface="Karla Light"/>
                <a:ea typeface="Karla Light"/>
                <a:cs typeface="Karla Light"/>
                <a:sym typeface="Karla Light"/>
              </a:defRPr>
            </a:lvl1pPr>
            <a:lvl2pPr lvl="1" algn="r">
              <a:buNone/>
              <a:defRPr sz="1200">
                <a:solidFill>
                  <a:schemeClr val="dk2"/>
                </a:solidFill>
                <a:latin typeface="Karla Light"/>
                <a:ea typeface="Karla Light"/>
                <a:cs typeface="Karla Light"/>
                <a:sym typeface="Karla Light"/>
              </a:defRPr>
            </a:lvl2pPr>
            <a:lvl3pPr lvl="2" algn="r">
              <a:buNone/>
              <a:defRPr sz="1200">
                <a:solidFill>
                  <a:schemeClr val="dk2"/>
                </a:solidFill>
                <a:latin typeface="Karla Light"/>
                <a:ea typeface="Karla Light"/>
                <a:cs typeface="Karla Light"/>
                <a:sym typeface="Karla Light"/>
              </a:defRPr>
            </a:lvl3pPr>
            <a:lvl4pPr lvl="3" algn="r">
              <a:buNone/>
              <a:defRPr sz="1200">
                <a:solidFill>
                  <a:schemeClr val="dk2"/>
                </a:solidFill>
                <a:latin typeface="Karla Light"/>
                <a:ea typeface="Karla Light"/>
                <a:cs typeface="Karla Light"/>
                <a:sym typeface="Karla Light"/>
              </a:defRPr>
            </a:lvl4pPr>
            <a:lvl5pPr lvl="4" algn="r">
              <a:buNone/>
              <a:defRPr sz="1200">
                <a:solidFill>
                  <a:schemeClr val="dk2"/>
                </a:solidFill>
                <a:latin typeface="Karla Light"/>
                <a:ea typeface="Karla Light"/>
                <a:cs typeface="Karla Light"/>
                <a:sym typeface="Karla Light"/>
              </a:defRPr>
            </a:lvl5pPr>
            <a:lvl6pPr lvl="5" algn="r">
              <a:buNone/>
              <a:defRPr sz="1200">
                <a:solidFill>
                  <a:schemeClr val="dk2"/>
                </a:solidFill>
                <a:latin typeface="Karla Light"/>
                <a:ea typeface="Karla Light"/>
                <a:cs typeface="Karla Light"/>
                <a:sym typeface="Karla Light"/>
              </a:defRPr>
            </a:lvl6pPr>
            <a:lvl7pPr lvl="6" algn="r">
              <a:buNone/>
              <a:defRPr sz="1200">
                <a:solidFill>
                  <a:schemeClr val="dk2"/>
                </a:solidFill>
                <a:latin typeface="Karla Light"/>
                <a:ea typeface="Karla Light"/>
                <a:cs typeface="Karla Light"/>
                <a:sym typeface="Karla Light"/>
              </a:defRPr>
            </a:lvl7pPr>
            <a:lvl8pPr lvl="7" algn="r">
              <a:buNone/>
              <a:defRPr sz="1200">
                <a:solidFill>
                  <a:schemeClr val="dk2"/>
                </a:solidFill>
                <a:latin typeface="Karla Light"/>
                <a:ea typeface="Karla Light"/>
                <a:cs typeface="Karla Light"/>
                <a:sym typeface="Karla Light"/>
              </a:defRPr>
            </a:lvl8pPr>
            <a:lvl9pPr lvl="8" algn="r">
              <a:buNone/>
              <a:defRPr sz="1200">
                <a:solidFill>
                  <a:schemeClr val="dk2"/>
                </a:solidFill>
                <a:latin typeface="Karla Light"/>
                <a:ea typeface="Karla Light"/>
                <a:cs typeface="Karla Light"/>
                <a:sym typeface="Karla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157450" y="2562025"/>
            <a:ext cx="4467000" cy="1441500"/>
          </a:xfrm>
          <a:prstGeom prst="rect">
            <a:avLst/>
          </a:prstGeom>
        </p:spPr>
        <p:txBody>
          <a:bodyPr anchorCtr="0" anchor="b" bIns="0" lIns="0" spcFirstLastPara="1" rIns="0" wrap="square" tIns="0">
            <a:noAutofit/>
          </a:bodyPr>
          <a:lstStyle/>
          <a:p>
            <a:pPr indent="0" lvl="0" marL="457200" rtl="0" algn="l">
              <a:spcBef>
                <a:spcPts val="0"/>
              </a:spcBef>
              <a:spcAft>
                <a:spcPts val="0"/>
              </a:spcAft>
              <a:buNone/>
            </a:pPr>
            <a:r>
              <a:rPr lang="en" sz="2000"/>
              <a:t>Progress Techspace</a:t>
            </a:r>
            <a:endParaRPr sz="2000"/>
          </a:p>
          <a:p>
            <a:pPr indent="0" lvl="0" marL="457200" rtl="0" algn="l">
              <a:spcBef>
                <a:spcPts val="0"/>
              </a:spcBef>
              <a:spcAft>
                <a:spcPts val="0"/>
              </a:spcAft>
              <a:buNone/>
            </a:pPr>
            <a:r>
              <a:rPr b="0" lang="en" sz="2000"/>
              <a:t>Nama :</a:t>
            </a:r>
            <a:r>
              <a:rPr lang="en" sz="2000"/>
              <a:t> </a:t>
            </a:r>
            <a:r>
              <a:rPr b="0" lang="en" sz="2000"/>
              <a:t>Ramdani Tarjianto</a:t>
            </a:r>
            <a:endParaRPr b="0" sz="2000"/>
          </a:p>
          <a:p>
            <a:pPr indent="0" lvl="0" marL="457200" rtl="0" algn="l">
              <a:spcBef>
                <a:spcPts val="0"/>
              </a:spcBef>
              <a:spcAft>
                <a:spcPts val="0"/>
              </a:spcAft>
              <a:buNone/>
            </a:pPr>
            <a:r>
              <a:rPr b="0" lang="en" sz="2000"/>
              <a:t>Role    : Data Science</a:t>
            </a:r>
            <a:endParaRPr b="0" sz="2000"/>
          </a:p>
        </p:txBody>
      </p:sp>
      <p:pic>
        <p:nvPicPr>
          <p:cNvPr id="71" name="Google Shape;71;p14"/>
          <p:cNvPicPr preferRelativeResize="0"/>
          <p:nvPr/>
        </p:nvPicPr>
        <p:blipFill>
          <a:blip r:embed="rId3">
            <a:alphaModFix/>
          </a:blip>
          <a:stretch>
            <a:fillRect/>
          </a:stretch>
        </p:blipFill>
        <p:spPr>
          <a:xfrm>
            <a:off x="3701550" y="1228000"/>
            <a:ext cx="4400949" cy="1369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Extraction</a:t>
            </a:r>
            <a:endParaRPr/>
          </a:p>
        </p:txBody>
      </p:sp>
      <p:sp>
        <p:nvSpPr>
          <p:cNvPr id="133" name="Google Shape;133;p23"/>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Proses pemilihan variable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Extraction</a:t>
            </a:r>
            <a:endParaRPr/>
          </a:p>
        </p:txBody>
      </p:sp>
      <p:sp>
        <p:nvSpPr>
          <p:cNvPr id="139" name="Google Shape;139;p24"/>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4294967295" type="subTitle"/>
          </p:nvPr>
        </p:nvSpPr>
        <p:spPr>
          <a:xfrm>
            <a:off x="838200" y="1411725"/>
            <a:ext cx="5765400" cy="23769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600"/>
              </a:spcAft>
              <a:buNone/>
            </a:pPr>
            <a:r>
              <a:rPr lang="en"/>
              <a:t>Dalam data extraction variabel yang saya pilih cukup lengkap, ada judul artikel, isi artikel, tanggal rilis, nama penulis, kategori, dan juga link photo untuk memudahkan backend dan frontend untuk menampilkan gambar yang relevan dengan data artikel yang sudah saya kumpulkan.</a:t>
            </a:r>
            <a:endParaRPr b="1">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Extraction</a:t>
            </a:r>
            <a:endParaRPr/>
          </a:p>
        </p:txBody>
      </p:sp>
      <p:sp>
        <p:nvSpPr>
          <p:cNvPr id="146" name="Google Shape;146;p2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5"/>
          <p:cNvPicPr preferRelativeResize="0"/>
          <p:nvPr/>
        </p:nvPicPr>
        <p:blipFill>
          <a:blip r:embed="rId3">
            <a:alphaModFix/>
          </a:blip>
          <a:stretch>
            <a:fillRect/>
          </a:stretch>
        </p:blipFill>
        <p:spPr>
          <a:xfrm>
            <a:off x="753925" y="975750"/>
            <a:ext cx="7066475" cy="3862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
            </a:r>
            <a:r>
              <a:rPr lang="en"/>
              <a:t>ata Cleaning</a:t>
            </a:r>
            <a:endParaRPr/>
          </a:p>
        </p:txBody>
      </p:sp>
      <p:sp>
        <p:nvSpPr>
          <p:cNvPr id="153" name="Google Shape;153;p26"/>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Proses pembersihan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Cleaning</a:t>
            </a:r>
            <a:endParaRPr/>
          </a:p>
        </p:txBody>
      </p:sp>
      <p:sp>
        <p:nvSpPr>
          <p:cNvPr id="159" name="Google Shape;159;p2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txBox="1"/>
          <p:nvPr>
            <p:ph idx="4294967295" type="subTitle"/>
          </p:nvPr>
        </p:nvSpPr>
        <p:spPr>
          <a:xfrm>
            <a:off x="838200" y="1259325"/>
            <a:ext cx="7159200" cy="3297300"/>
          </a:xfrm>
          <a:prstGeom prst="rect">
            <a:avLst/>
          </a:prstGeom>
        </p:spPr>
        <p:txBody>
          <a:bodyPr anchorCtr="0" anchor="t" bIns="0" lIns="0" spcFirstLastPara="1" rIns="0" wrap="square" tIns="0">
            <a:noAutofit/>
          </a:bodyPr>
          <a:lstStyle/>
          <a:p>
            <a:pPr indent="-412750" lvl="0" marL="457200" rtl="0" algn="l">
              <a:lnSpc>
                <a:spcPct val="115000"/>
              </a:lnSpc>
              <a:spcBef>
                <a:spcPts val="0"/>
              </a:spcBef>
              <a:spcAft>
                <a:spcPts val="0"/>
              </a:spcAft>
              <a:buClr>
                <a:schemeClr val="dk1"/>
              </a:buClr>
              <a:buSzPts val="2900"/>
              <a:buChar char="▪"/>
            </a:pPr>
            <a:r>
              <a:rPr lang="en" sz="2900"/>
              <a:t>Membersihkan kalimat yang tidak perlu</a:t>
            </a:r>
            <a:endParaRPr sz="2900"/>
          </a:p>
          <a:p>
            <a:pPr indent="-412750" lvl="0" marL="457200" rtl="0" algn="l">
              <a:lnSpc>
                <a:spcPct val="115000"/>
              </a:lnSpc>
              <a:spcBef>
                <a:spcPts val="0"/>
              </a:spcBef>
              <a:spcAft>
                <a:spcPts val="0"/>
              </a:spcAft>
              <a:buClr>
                <a:schemeClr val="dk1"/>
              </a:buClr>
              <a:buSzPts val="2900"/>
              <a:buChar char="▪"/>
            </a:pPr>
            <a:r>
              <a:rPr lang="en" sz="2900"/>
              <a:t>Menyamakan column kategori yang penulisanya  berbeda</a:t>
            </a:r>
            <a:endParaRPr sz="2900"/>
          </a:p>
          <a:p>
            <a:pPr indent="-412750" lvl="0" marL="457200" rtl="0" algn="l">
              <a:lnSpc>
                <a:spcPct val="115000"/>
              </a:lnSpc>
              <a:spcBef>
                <a:spcPts val="0"/>
              </a:spcBef>
              <a:spcAft>
                <a:spcPts val="0"/>
              </a:spcAft>
              <a:buClr>
                <a:schemeClr val="dk1"/>
              </a:buClr>
              <a:buSzPts val="2900"/>
              <a:buChar char="▪"/>
            </a:pPr>
            <a:r>
              <a:rPr lang="en" sz="2900"/>
              <a:t>Menyamakan format tanggal</a:t>
            </a:r>
            <a:endParaRPr sz="2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558600" y="514350"/>
            <a:ext cx="32151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Code Data Cleaning</a:t>
            </a:r>
            <a:endParaRPr/>
          </a:p>
        </p:txBody>
      </p:sp>
      <p:sp>
        <p:nvSpPr>
          <p:cNvPr id="166" name="Google Shape;166;p28"/>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8"/>
          <p:cNvPicPr preferRelativeResize="0"/>
          <p:nvPr/>
        </p:nvPicPr>
        <p:blipFill>
          <a:blip r:embed="rId3">
            <a:alphaModFix/>
          </a:blip>
          <a:stretch>
            <a:fillRect/>
          </a:stretch>
        </p:blipFill>
        <p:spPr>
          <a:xfrm>
            <a:off x="304800" y="1128150"/>
            <a:ext cx="8437843" cy="386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Modeling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Modeling</a:t>
            </a:r>
            <a:endParaRPr/>
          </a:p>
        </p:txBody>
      </p:sp>
      <p:sp>
        <p:nvSpPr>
          <p:cNvPr id="178" name="Google Shape;178;p3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30"/>
          <p:cNvSpPr txBox="1"/>
          <p:nvPr>
            <p:ph idx="4294967295" type="subTitle"/>
          </p:nvPr>
        </p:nvSpPr>
        <p:spPr>
          <a:xfrm>
            <a:off x="838200" y="1259325"/>
            <a:ext cx="7159200" cy="27645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 sz="1900"/>
              <a:t>Saya menggunakan </a:t>
            </a:r>
            <a:r>
              <a:rPr b="1" lang="en" sz="1900">
                <a:latin typeface="Karla"/>
                <a:ea typeface="Karla"/>
                <a:cs typeface="Karla"/>
                <a:sym typeface="Karla"/>
              </a:rPr>
              <a:t>Content Based Filtering</a:t>
            </a:r>
            <a:r>
              <a:rPr lang="en" sz="1900"/>
              <a:t> untuk merekomendasikan artikel yang mirip dengan artikel yang disukai pengguna di masa lalu. disini saya mencoba merekomendasikan artikel dengan target rekomendasi adalah judul, jadi akan merekomendasikan judul artikel yang mirip dengan artikel yang telah dibaca sebelumnya.</a:t>
            </a:r>
            <a:endParaRPr sz="1900"/>
          </a:p>
          <a:p>
            <a:pPr indent="0" lvl="0" marL="0" rtl="0" algn="just">
              <a:lnSpc>
                <a:spcPct val="115000"/>
              </a:lnSpc>
              <a:spcBef>
                <a:spcPts val="600"/>
              </a:spcBef>
              <a:spcAft>
                <a:spcPts val="0"/>
              </a:spcAft>
              <a:buNone/>
            </a:pPr>
            <a:r>
              <a:t/>
            </a:r>
            <a:endParaRPr sz="1900"/>
          </a:p>
          <a:p>
            <a:pPr indent="0" lvl="0" marL="0" rtl="0" algn="just">
              <a:lnSpc>
                <a:spcPct val="115000"/>
              </a:lnSpc>
              <a:spcBef>
                <a:spcPts val="600"/>
              </a:spcBef>
              <a:spcAft>
                <a:spcPts val="600"/>
              </a:spcAft>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Modeling</a:t>
            </a:r>
            <a:endParaRPr/>
          </a:p>
        </p:txBody>
      </p:sp>
      <p:sp>
        <p:nvSpPr>
          <p:cNvPr id="185" name="Google Shape;185;p3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31"/>
          <p:cNvSpPr txBox="1"/>
          <p:nvPr>
            <p:ph idx="4294967295" type="subTitle"/>
          </p:nvPr>
        </p:nvSpPr>
        <p:spPr>
          <a:xfrm>
            <a:off x="838200" y="1259325"/>
            <a:ext cx="7159200" cy="3078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800">
                <a:latin typeface="Karla"/>
                <a:ea typeface="Karla"/>
                <a:cs typeface="Karla"/>
                <a:sym typeface="Karla"/>
              </a:rPr>
              <a:t>TF-IDF</a:t>
            </a:r>
            <a:r>
              <a:rPr lang="en" sz="1800"/>
              <a:t>  merupakan metode yang digunakan untuk menentukan nilai frekuensi kemunculan sebuah kata di dalam dokumen atau artikel. Bertujuan untuk menemukan representasi fitur penting dari setiap kalimat dari judul article.</a:t>
            </a:r>
            <a:endParaRPr sz="1800"/>
          </a:p>
          <a:p>
            <a:pPr indent="0" lvl="0" marL="0" rtl="0" algn="l">
              <a:lnSpc>
                <a:spcPct val="115000"/>
              </a:lnSpc>
              <a:spcBef>
                <a:spcPts val="600"/>
              </a:spcBef>
              <a:spcAft>
                <a:spcPts val="0"/>
              </a:spcAft>
              <a:buNone/>
            </a:pPr>
            <a:r>
              <a:t/>
            </a:r>
            <a:endParaRPr sz="1800"/>
          </a:p>
          <a:p>
            <a:pPr indent="0" lvl="0" marL="0" rtl="0" algn="l">
              <a:lnSpc>
                <a:spcPct val="115000"/>
              </a:lnSpc>
              <a:spcBef>
                <a:spcPts val="600"/>
              </a:spcBef>
              <a:spcAft>
                <a:spcPts val="0"/>
              </a:spcAft>
              <a:buNone/>
            </a:pPr>
            <a:r>
              <a:rPr b="1" lang="en" sz="1800">
                <a:latin typeface="Karla"/>
                <a:ea typeface="Karla"/>
                <a:cs typeface="Karla"/>
                <a:sym typeface="Karla"/>
              </a:rPr>
              <a:t>Cosine Similarity </a:t>
            </a:r>
            <a:r>
              <a:rPr lang="en" sz="1800"/>
              <a:t>menghitung derajat kesamaan (similarity degree) antar judul artikel</a:t>
            </a:r>
            <a:endParaRPr sz="1800"/>
          </a:p>
          <a:p>
            <a:pPr indent="0" lvl="0" marL="0" rtl="0" algn="l">
              <a:lnSpc>
                <a:spcPct val="115000"/>
              </a:lnSpc>
              <a:spcBef>
                <a:spcPts val="600"/>
              </a:spcBef>
              <a:spcAft>
                <a:spcPts val="0"/>
              </a:spcAft>
              <a:buNone/>
            </a:pPr>
            <a:r>
              <a:t/>
            </a:r>
            <a:endParaRPr sz="1800"/>
          </a:p>
          <a:p>
            <a:pPr indent="0" lvl="0" marL="0" rtl="0" algn="l">
              <a:lnSpc>
                <a:spcPct val="115000"/>
              </a:lnSpc>
              <a:spcBef>
                <a:spcPts val="600"/>
              </a:spcBef>
              <a:spcAft>
                <a:spcPts val="0"/>
              </a:spcAft>
              <a:buNone/>
            </a:pPr>
            <a:r>
              <a:t/>
            </a:r>
            <a:endParaRPr sz="1800"/>
          </a:p>
          <a:p>
            <a:pPr indent="0" lvl="0" marL="0" rtl="0" algn="l">
              <a:lnSpc>
                <a:spcPct val="115000"/>
              </a:lnSpc>
              <a:spcBef>
                <a:spcPts val="600"/>
              </a:spcBef>
              <a:spcAft>
                <a:spcPts val="0"/>
              </a:spcAft>
              <a:buNone/>
            </a:pPr>
            <a:r>
              <a:t/>
            </a:r>
            <a:endParaRPr sz="1800"/>
          </a:p>
          <a:p>
            <a:pPr indent="0" lvl="0" marL="0" rtl="0" algn="l">
              <a:lnSpc>
                <a:spcPct val="115000"/>
              </a:lnSpc>
              <a:spcBef>
                <a:spcPts val="600"/>
              </a:spcBef>
              <a:spcAft>
                <a:spcPts val="6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Hasil Rekomendasi</a:t>
            </a:r>
            <a:endParaRPr/>
          </a:p>
        </p:txBody>
      </p:sp>
      <p:sp>
        <p:nvSpPr>
          <p:cNvPr id="192" name="Google Shape;192;p32"/>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32"/>
          <p:cNvPicPr preferRelativeResize="0"/>
          <p:nvPr/>
        </p:nvPicPr>
        <p:blipFill>
          <a:blip r:embed="rId3">
            <a:alphaModFix/>
          </a:blip>
          <a:stretch>
            <a:fillRect/>
          </a:stretch>
        </p:blipFill>
        <p:spPr>
          <a:xfrm>
            <a:off x="152400" y="1128150"/>
            <a:ext cx="7747562" cy="386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558600" y="1123950"/>
            <a:ext cx="2595300" cy="674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Apa yang sudah saya lakukan?</a:t>
            </a:r>
            <a:endParaRPr/>
          </a:p>
        </p:txBody>
      </p:sp>
      <p:sp>
        <p:nvSpPr>
          <p:cNvPr id="77" name="Google Shape;77;p15"/>
          <p:cNvSpPr txBox="1"/>
          <p:nvPr>
            <p:ph idx="1" type="body"/>
          </p:nvPr>
        </p:nvSpPr>
        <p:spPr>
          <a:xfrm>
            <a:off x="3651875" y="1200150"/>
            <a:ext cx="4003200" cy="3010200"/>
          </a:xfrm>
          <a:prstGeom prst="rect">
            <a:avLst/>
          </a:prstGeom>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Font typeface="Karla"/>
              <a:buAutoNum type="arabicPeriod"/>
            </a:pPr>
            <a:r>
              <a:rPr b="1" lang="en" sz="2400">
                <a:latin typeface="Karla"/>
                <a:ea typeface="Karla"/>
                <a:cs typeface="Karla"/>
                <a:sym typeface="Karla"/>
              </a:rPr>
              <a:t>Data Collection</a:t>
            </a:r>
            <a:endParaRPr b="1" sz="2400">
              <a:latin typeface="Karla"/>
              <a:ea typeface="Karla"/>
              <a:cs typeface="Karla"/>
              <a:sym typeface="Karla"/>
            </a:endParaRPr>
          </a:p>
          <a:p>
            <a:pPr indent="-381000" lvl="0" marL="457200" rtl="0" algn="l">
              <a:lnSpc>
                <a:spcPct val="150000"/>
              </a:lnSpc>
              <a:spcBef>
                <a:spcPts val="0"/>
              </a:spcBef>
              <a:spcAft>
                <a:spcPts val="0"/>
              </a:spcAft>
              <a:buClr>
                <a:schemeClr val="dk1"/>
              </a:buClr>
              <a:buSzPts val="2400"/>
              <a:buFont typeface="Karla"/>
              <a:buAutoNum type="arabicPeriod"/>
            </a:pPr>
            <a:r>
              <a:rPr b="1" lang="en" sz="2400">
                <a:latin typeface="Karla"/>
                <a:ea typeface="Karla"/>
                <a:cs typeface="Karla"/>
                <a:sym typeface="Karla"/>
              </a:rPr>
              <a:t>Data Extraction</a:t>
            </a:r>
            <a:endParaRPr b="1" sz="2400">
              <a:latin typeface="Karla"/>
              <a:ea typeface="Karla"/>
              <a:cs typeface="Karla"/>
              <a:sym typeface="Karla"/>
            </a:endParaRPr>
          </a:p>
          <a:p>
            <a:pPr indent="-381000" lvl="0" marL="457200" rtl="0" algn="l">
              <a:lnSpc>
                <a:spcPct val="150000"/>
              </a:lnSpc>
              <a:spcBef>
                <a:spcPts val="0"/>
              </a:spcBef>
              <a:spcAft>
                <a:spcPts val="0"/>
              </a:spcAft>
              <a:buClr>
                <a:schemeClr val="dk1"/>
              </a:buClr>
              <a:buSzPts val="2400"/>
              <a:buFont typeface="Karla"/>
              <a:buAutoNum type="arabicPeriod"/>
            </a:pPr>
            <a:r>
              <a:rPr b="1" lang="en" sz="2400">
                <a:latin typeface="Karla"/>
                <a:ea typeface="Karla"/>
                <a:cs typeface="Karla"/>
                <a:sym typeface="Karla"/>
              </a:rPr>
              <a:t>Data Cleaning</a:t>
            </a:r>
            <a:endParaRPr b="1" sz="2400">
              <a:latin typeface="Karla"/>
              <a:ea typeface="Karla"/>
              <a:cs typeface="Karla"/>
              <a:sym typeface="Karla"/>
            </a:endParaRPr>
          </a:p>
          <a:p>
            <a:pPr indent="-381000" lvl="0" marL="457200" rtl="0" algn="l">
              <a:lnSpc>
                <a:spcPct val="150000"/>
              </a:lnSpc>
              <a:spcBef>
                <a:spcPts val="0"/>
              </a:spcBef>
              <a:spcAft>
                <a:spcPts val="0"/>
              </a:spcAft>
              <a:buClr>
                <a:schemeClr val="dk1"/>
              </a:buClr>
              <a:buSzPts val="2400"/>
              <a:buFont typeface="Karla"/>
              <a:buAutoNum type="arabicPeriod"/>
            </a:pPr>
            <a:r>
              <a:rPr b="1" lang="en" sz="2400">
                <a:latin typeface="Karla"/>
                <a:ea typeface="Karla"/>
                <a:cs typeface="Karla"/>
                <a:sym typeface="Karla"/>
              </a:rPr>
              <a:t>Modeling</a:t>
            </a:r>
            <a:endParaRPr b="1" sz="2400">
              <a:latin typeface="Karla"/>
              <a:ea typeface="Karla"/>
              <a:cs typeface="Karla"/>
              <a:sym typeface="Karla"/>
            </a:endParaRPr>
          </a:p>
        </p:txBody>
      </p:sp>
      <p:sp>
        <p:nvSpPr>
          <p:cNvPr id="78" name="Google Shape;78;p1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Code Modeling</a:t>
            </a:r>
            <a:endParaRPr/>
          </a:p>
        </p:txBody>
      </p:sp>
      <p:sp>
        <p:nvSpPr>
          <p:cNvPr id="199" name="Google Shape;199;p3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33"/>
          <p:cNvPicPr preferRelativeResize="0"/>
          <p:nvPr/>
        </p:nvPicPr>
        <p:blipFill>
          <a:blip r:embed="rId3">
            <a:alphaModFix/>
          </a:blip>
          <a:stretch>
            <a:fillRect/>
          </a:stretch>
        </p:blipFill>
        <p:spPr>
          <a:xfrm>
            <a:off x="304800" y="1128150"/>
            <a:ext cx="8222688" cy="386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Collection</a:t>
            </a:r>
            <a:endParaRPr/>
          </a:p>
        </p:txBody>
      </p:sp>
      <p:sp>
        <p:nvSpPr>
          <p:cNvPr id="84" name="Google Shape;84;p16"/>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Proses pengumpulan data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Collection</a:t>
            </a:r>
            <a:endParaRPr/>
          </a:p>
        </p:txBody>
      </p:sp>
      <p:sp>
        <p:nvSpPr>
          <p:cNvPr id="90" name="Google Shape;90;p1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7"/>
          <p:cNvSpPr txBox="1"/>
          <p:nvPr>
            <p:ph idx="4294967295" type="subTitle"/>
          </p:nvPr>
        </p:nvSpPr>
        <p:spPr>
          <a:xfrm>
            <a:off x="838200" y="1411725"/>
            <a:ext cx="5765400" cy="23769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600"/>
              </a:spcAft>
              <a:buNone/>
            </a:pPr>
            <a:r>
              <a:rPr lang="en" sz="1900"/>
              <a:t>Untuk tahapan data collection saya menggunakan library python </a:t>
            </a:r>
            <a:r>
              <a:rPr b="1" i="1" lang="en" sz="1900">
                <a:latin typeface="Karla"/>
                <a:ea typeface="Karla"/>
                <a:cs typeface="Karla"/>
                <a:sym typeface="Karla"/>
              </a:rPr>
              <a:t>BeautifulSoup</a:t>
            </a:r>
            <a:r>
              <a:rPr lang="en" sz="1900"/>
              <a:t> dan saya mengambil data yang bersumber dari portal berita indonesia yaitu kompas dan sindo news, saya mengambil data artikel dengan sub-kategori teknologi.</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558600" y="514350"/>
            <a:ext cx="38517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Code Data Collection</a:t>
            </a:r>
            <a:endParaRPr/>
          </a:p>
        </p:txBody>
      </p:sp>
      <p:sp>
        <p:nvSpPr>
          <p:cNvPr id="97" name="Google Shape;97;p18"/>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8"/>
          <p:cNvPicPr preferRelativeResize="0"/>
          <p:nvPr/>
        </p:nvPicPr>
        <p:blipFill>
          <a:blip r:embed="rId3">
            <a:alphaModFix/>
          </a:blip>
          <a:stretch>
            <a:fillRect/>
          </a:stretch>
        </p:blipFill>
        <p:spPr>
          <a:xfrm>
            <a:off x="152400" y="1128150"/>
            <a:ext cx="8839202" cy="36112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558600" y="514350"/>
            <a:ext cx="38877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Hasil dari Data Collection</a:t>
            </a:r>
            <a:endParaRPr/>
          </a:p>
        </p:txBody>
      </p:sp>
      <p:sp>
        <p:nvSpPr>
          <p:cNvPr id="104" name="Google Shape;104;p19"/>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152400" y="1128150"/>
            <a:ext cx="8556249" cy="3528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Collection</a:t>
            </a:r>
            <a:endParaRPr/>
          </a:p>
        </p:txBody>
      </p:sp>
      <p:sp>
        <p:nvSpPr>
          <p:cNvPr id="111" name="Google Shape;111;p2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a:blip r:embed="rId3">
            <a:alphaModFix/>
          </a:blip>
          <a:stretch>
            <a:fillRect/>
          </a:stretch>
        </p:blipFill>
        <p:spPr>
          <a:xfrm>
            <a:off x="152400" y="1128150"/>
            <a:ext cx="5106449" cy="3392450"/>
          </a:xfrm>
          <a:prstGeom prst="rect">
            <a:avLst/>
          </a:prstGeom>
          <a:noFill/>
          <a:ln>
            <a:noFill/>
          </a:ln>
        </p:spPr>
      </p:pic>
      <p:sp>
        <p:nvSpPr>
          <p:cNvPr id="113" name="Google Shape;113;p20"/>
          <p:cNvSpPr txBox="1"/>
          <p:nvPr>
            <p:ph idx="4294967295" type="subTitle"/>
          </p:nvPr>
        </p:nvSpPr>
        <p:spPr>
          <a:xfrm>
            <a:off x="5163475" y="1459400"/>
            <a:ext cx="3797400" cy="23769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600"/>
              </a:spcAft>
              <a:buNone/>
            </a:pPr>
            <a:r>
              <a:rPr lang="en" sz="1800"/>
              <a:t>Data yang berhasil saya kumpulkan sebanyak 5000 lebih artikel dengan 9 kategori, dan kategori terbanyak adalah Telco, kemudian gadget hingga yang paling sedikit adalah kategori advertorial tekno.</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Final Dataset</a:t>
            </a:r>
            <a:endParaRPr/>
          </a:p>
        </p:txBody>
      </p:sp>
      <p:sp>
        <p:nvSpPr>
          <p:cNvPr id="119" name="Google Shape;119;p2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1"/>
          <p:cNvSpPr txBox="1"/>
          <p:nvPr>
            <p:ph idx="4294967295" type="subTitle"/>
          </p:nvPr>
        </p:nvSpPr>
        <p:spPr>
          <a:xfrm>
            <a:off x="838200" y="1411725"/>
            <a:ext cx="5765400" cy="23769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600"/>
              </a:spcAft>
              <a:buNone/>
            </a:pPr>
            <a:r>
              <a:rPr lang="en" sz="2100"/>
              <a:t>Setelah data dikumpulkan di dalam folder </a:t>
            </a:r>
            <a:r>
              <a:rPr b="1" lang="en" sz="2100">
                <a:latin typeface="Karla"/>
                <a:ea typeface="Karla"/>
                <a:cs typeface="Karla"/>
                <a:sym typeface="Karla"/>
              </a:rPr>
              <a:t>Kumpulan Data</a:t>
            </a:r>
            <a:r>
              <a:rPr lang="en" sz="2100"/>
              <a:t>,</a:t>
            </a:r>
            <a:r>
              <a:rPr b="1" lang="en" sz="2100">
                <a:latin typeface="Karla"/>
                <a:ea typeface="Karla"/>
                <a:cs typeface="Karla"/>
                <a:sym typeface="Karla"/>
              </a:rPr>
              <a:t> </a:t>
            </a:r>
            <a:r>
              <a:rPr lang="en" sz="2100"/>
              <a:t>selanjutnya data-data tersebut saya satukan untuk menjadikannya dataset untuk membuat </a:t>
            </a:r>
            <a:r>
              <a:rPr lang="en" sz="2100"/>
              <a:t>sistem rekomendasi Techspace </a:t>
            </a:r>
            <a:r>
              <a:rPr lang="en" sz="2100"/>
              <a:t>di dalam folder </a:t>
            </a:r>
            <a:r>
              <a:rPr b="1" lang="en" sz="2100">
                <a:latin typeface="Karla"/>
                <a:ea typeface="Karla"/>
                <a:cs typeface="Karla"/>
                <a:sym typeface="Karla"/>
              </a:rPr>
              <a:t>Final Dataset</a:t>
            </a:r>
            <a:endParaRPr b="1" sz="2100">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558600" y="514350"/>
            <a:ext cx="28242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Final Dataset</a:t>
            </a:r>
            <a:endParaRPr/>
          </a:p>
        </p:txBody>
      </p:sp>
      <p:sp>
        <p:nvSpPr>
          <p:cNvPr id="126" name="Google Shape;126;p22"/>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2"/>
          <p:cNvPicPr preferRelativeResize="0"/>
          <p:nvPr/>
        </p:nvPicPr>
        <p:blipFill>
          <a:blip r:embed="rId3">
            <a:alphaModFix/>
          </a:blip>
          <a:stretch>
            <a:fillRect/>
          </a:stretch>
        </p:blipFill>
        <p:spPr>
          <a:xfrm>
            <a:off x="152400" y="1128150"/>
            <a:ext cx="8269126" cy="3862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