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Bobba Tea" pitchFamily="2" charset="0"/>
      <p:regular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272"/>
  </p:normalViewPr>
  <p:slideViewPr>
    <p:cSldViewPr snapToGrid="0">
      <p:cViewPr>
        <p:scale>
          <a:sx n="143" d="100"/>
          <a:sy n="143" d="100"/>
        </p:scale>
        <p:origin x="1304" y="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4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c0555803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c0555803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HK" b="1" dirty="0"/>
              <a:t>It is Decentralized</a:t>
            </a:r>
            <a:endParaRPr lang="en-HK" dirty="0"/>
          </a:p>
          <a:p>
            <a:pPr>
              <a:buFont typeface="Arial" panose="020B0604020202020204" pitchFamily="34" charset="0"/>
              <a:buChar char="•"/>
            </a:pPr>
            <a:r>
              <a:rPr lang="en-HK" b="1" dirty="0"/>
              <a:t>Function:</a:t>
            </a:r>
            <a:r>
              <a:rPr lang="en-HK" dirty="0"/>
              <a:t> There is no central authority controlling the network. Instead, control is distributed across all participants, reducing risks of censorship, corruption, and single points of failure.</a:t>
            </a:r>
          </a:p>
          <a:p>
            <a:r>
              <a:rPr lang="en-HK" b="1" dirty="0"/>
              <a:t>Anyone Can Host a Node</a:t>
            </a:r>
            <a:endParaRPr lang="en-HK" dirty="0"/>
          </a:p>
          <a:p>
            <a:pPr>
              <a:buFont typeface="Arial" panose="020B0604020202020204" pitchFamily="34" charset="0"/>
              <a:buChar char="•"/>
            </a:pPr>
            <a:r>
              <a:rPr lang="en-HK" b="1" dirty="0"/>
              <a:t>Function:</a:t>
            </a:r>
            <a:r>
              <a:rPr lang="en-HK" dirty="0"/>
              <a:t> Any individual or entity can set up and run a node, helping to validate and relay transactions. This promotes inclusivity, ensuring that the network remains decentralized and resilient.</a:t>
            </a:r>
          </a:p>
          <a:p>
            <a:r>
              <a:rPr lang="en-HK" b="1" dirty="0"/>
              <a:t>It’s Secure</a:t>
            </a:r>
            <a:endParaRPr lang="en-HK" dirty="0"/>
          </a:p>
          <a:p>
            <a:pPr>
              <a:buFont typeface="Arial" panose="020B0604020202020204" pitchFamily="34" charset="0"/>
              <a:buChar char="•"/>
            </a:pPr>
            <a:r>
              <a:rPr lang="en-HK" b="1" dirty="0"/>
              <a:t>Function:</a:t>
            </a:r>
            <a:r>
              <a:rPr lang="en-HK" dirty="0"/>
              <a:t> Blockchain uses cryptographic techniques to secure data, ensuring that transactions are tamper-proof, and the integrity of the blockchain is maintained. This protects the network from fraud and unauthorized access.</a:t>
            </a:r>
          </a:p>
          <a:p>
            <a:r>
              <a:rPr lang="en-HK" b="1" dirty="0"/>
              <a:t>Peer-to-Peer (P2P)</a:t>
            </a:r>
            <a:endParaRPr lang="en-HK" dirty="0"/>
          </a:p>
          <a:p>
            <a:pPr>
              <a:buFont typeface="Arial" panose="020B0604020202020204" pitchFamily="34" charset="0"/>
              <a:buChar char="•"/>
            </a:pPr>
            <a:r>
              <a:rPr lang="en-HK" b="1" dirty="0"/>
              <a:t>Function:</a:t>
            </a:r>
            <a:r>
              <a:rPr lang="en-HK" dirty="0"/>
              <a:t> Transactions occur directly between participants (peers) without needing intermediaries. This allows for faster, more cost-effective exchanges and promotes a </a:t>
            </a:r>
            <a:r>
              <a:rPr lang="en-HK" dirty="0" err="1"/>
              <a:t>trustless</a:t>
            </a:r>
            <a:r>
              <a:rPr lang="en-HK" dirty="0"/>
              <a:t> environment where users can transact securely.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5a0545bc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5a0545bc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5a0545bc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5a0545bc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5a0545bc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5a0545bc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5a0545bc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5a0545bc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DE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11150" y="2612375"/>
            <a:ext cx="8921700" cy="233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2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 page for Loot crypto coin</a:t>
            </a:r>
            <a:endParaRPr sz="80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8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Done by</a:t>
            </a:r>
            <a:endParaRPr sz="868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8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 Kwan Karen Chung </a:t>
            </a:r>
            <a:endParaRPr sz="868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8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Tashrif Ali</a:t>
            </a:r>
            <a:endParaRPr sz="868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8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Nahid Sekander</a:t>
            </a:r>
            <a:endParaRPr sz="868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								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275" y="332975"/>
            <a:ext cx="4672225" cy="23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DE9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rgbClr val="2830CE"/>
                </a:solidFill>
                <a:latin typeface="Bobba Tea" pitchFamily="2" charset="0"/>
              </a:rPr>
              <a:t>Application Purpose</a:t>
            </a:r>
            <a:endParaRPr dirty="0">
              <a:solidFill>
                <a:srgbClr val="2830CE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It is a type of</a:t>
            </a:r>
            <a:r>
              <a:rPr lang="en" dirty="0">
                <a:solidFill>
                  <a:srgbClr val="2BCC9E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digital currency that has four main features:</a:t>
            </a:r>
            <a:endParaRPr lang="en-HK" dirty="0"/>
          </a:p>
          <a:p>
            <a:pPr>
              <a:spcBef>
                <a:spcPts val="1200"/>
              </a:spcBef>
              <a:buClr>
                <a:schemeClr val="dk1"/>
              </a:buClr>
            </a:pPr>
            <a:r>
              <a:rPr lang="en-HK" dirty="0"/>
              <a:t>Decentralized </a:t>
            </a:r>
          </a:p>
          <a:p>
            <a:pPr>
              <a:spcBef>
                <a:spcPts val="1200"/>
              </a:spcBef>
              <a:buClr>
                <a:schemeClr val="dk1"/>
              </a:buClr>
            </a:pPr>
            <a:r>
              <a:rPr lang="en-HK" dirty="0"/>
              <a:t>Blockchain - Secure</a:t>
            </a:r>
          </a:p>
          <a:p>
            <a:pPr>
              <a:spcBef>
                <a:spcPts val="1200"/>
              </a:spcBef>
              <a:buClr>
                <a:schemeClr val="dk1"/>
              </a:buClr>
            </a:pPr>
            <a:r>
              <a:rPr lang="en-HK" dirty="0"/>
              <a:t>Anyone Can Host a Node</a:t>
            </a:r>
          </a:p>
          <a:p>
            <a:pPr>
              <a:spcBef>
                <a:spcPts val="1200"/>
              </a:spcBef>
              <a:buClr>
                <a:schemeClr val="dk1"/>
              </a:buClr>
            </a:pPr>
            <a:r>
              <a:rPr lang="en-HK" dirty="0"/>
              <a:t>Peer-to-Peer (P2P)</a:t>
            </a:r>
          </a:p>
          <a:p>
            <a:pPr marL="114300" lvl="0" indent="0" algn="l" rtl="0">
              <a:lnSpc>
                <a:spcPct val="2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solidFill>
                  <a:schemeClr val="dk1"/>
                </a:solidFill>
              </a:rPr>
              <a:t>What we will be doing:</a:t>
            </a:r>
          </a:p>
          <a:p>
            <a:pPr>
              <a:lnSpc>
                <a:spcPct val="210000"/>
              </a:lnSpc>
              <a:spcBef>
                <a:spcPts val="120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Creating a page that looks like a Bitcoin page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649" y="266188"/>
            <a:ext cx="2525995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DE9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25419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4000" dirty="0">
                <a:solidFill>
                  <a:srgbClr val="2830CE"/>
                </a:solidFill>
                <a:latin typeface="Bobba Tea" pitchFamily="2" charset="0"/>
              </a:rPr>
              <a:t>Branding Guidelines</a:t>
            </a:r>
          </a:p>
        </p:txBody>
      </p:sp>
      <p:sp>
        <p:nvSpPr>
          <p:cNvPr id="74" name="Google Shape;74;p16"/>
          <p:cNvSpPr txBox="1"/>
          <p:nvPr/>
        </p:nvSpPr>
        <p:spPr>
          <a:xfrm>
            <a:off x="2250948" y="1434825"/>
            <a:ext cx="12789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Horizontal </a:t>
            </a:r>
            <a:endParaRPr sz="1800" dirty="0">
              <a:solidFill>
                <a:schemeClr val="dk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723" y="1777407"/>
            <a:ext cx="1649525" cy="21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8575" y="2021638"/>
            <a:ext cx="3353075" cy="1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6294348" y="1434825"/>
            <a:ext cx="12789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Vertical</a:t>
            </a:r>
            <a:endParaRPr sz="1800" dirty="0">
              <a:solidFill>
                <a:schemeClr val="dk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DE9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75" y="2059825"/>
            <a:ext cx="4359625" cy="250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425" y="2059824"/>
            <a:ext cx="4205419" cy="250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630587" y="1400100"/>
            <a:ext cx="3523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Colors: Blue, Green Light green</a:t>
            </a:r>
            <a:endParaRPr sz="1800" dirty="0">
              <a:solidFill>
                <a:schemeClr val="dk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796238" y="1189800"/>
            <a:ext cx="4093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Typography: Bobba tea 50pt blue for heading</a:t>
            </a:r>
            <a:endParaRPr sz="15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081550" y="1624813"/>
            <a:ext cx="3523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Typography: Lato Regular 12 pt. Black</a:t>
            </a:r>
            <a:endParaRPr sz="15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Google Shape;73;p16">
            <a:extLst>
              <a:ext uri="{FF2B5EF4-FFF2-40B4-BE49-F238E27FC236}">
                <a16:creationId xmlns:a16="http://schemas.microsoft.com/office/drawing/2014/main" id="{385D0F59-07A8-B729-38C9-9355FA9E711F}"/>
              </a:ext>
            </a:extLst>
          </p:cNvPr>
          <p:cNvSpPr txBox="1">
            <a:spLocks/>
          </p:cNvSpPr>
          <p:nvPr/>
        </p:nvSpPr>
        <p:spPr>
          <a:xfrm>
            <a:off x="311700" y="2541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HK" sz="4000">
                <a:solidFill>
                  <a:srgbClr val="2830CE"/>
                </a:solidFill>
                <a:latin typeface="Bobba Tea" pitchFamily="2" charset="0"/>
              </a:rPr>
              <a:t>Branding Guidelines</a:t>
            </a:r>
            <a:endParaRPr lang="en-HK" sz="4000" dirty="0">
              <a:solidFill>
                <a:srgbClr val="2830CE"/>
              </a:solidFill>
              <a:latin typeface="Bobba Tea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DE9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2223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2830CE"/>
                </a:solidFill>
                <a:latin typeface="Bobba Tea" pitchFamily="2" charset="0"/>
              </a:rPr>
              <a:t>Wireframe</a:t>
            </a:r>
            <a:endParaRPr sz="4000" dirty="0">
              <a:solidFill>
                <a:srgbClr val="2830CE"/>
              </a:solidFill>
              <a:latin typeface="Bobba Tea" pitchFamily="2" charset="0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l="1862" t="2666" r="2881" b="1752"/>
          <a:stretch/>
        </p:blipFill>
        <p:spPr>
          <a:xfrm>
            <a:off x="1816266" y="1047945"/>
            <a:ext cx="2755734" cy="39395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907565" y="1209178"/>
            <a:ext cx="3435900" cy="3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Focus on following aspects:</a:t>
            </a:r>
            <a:endParaRPr sz="18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endParaRPr lang="en" sz="18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HK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Simple and Clean Design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-"/>
            </a:pPr>
            <a:r>
              <a:rPr lang="en-HK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Modern Aesthetic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Easy Navigation</a:t>
            </a:r>
            <a:endParaRPr sz="18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HK" sz="1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 Visuals</a:t>
            </a:r>
            <a:endParaRPr sz="18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DE9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435948" y="226200"/>
            <a:ext cx="3634027" cy="31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2830CE"/>
                </a:solidFill>
                <a:latin typeface="Bobba Tea" pitchFamily="2" charset="0"/>
              </a:rPr>
              <a:t>Main Navigation</a:t>
            </a:r>
            <a:endParaRPr sz="4000" dirty="0">
              <a:solidFill>
                <a:srgbClr val="2830CE"/>
              </a:solidFill>
              <a:latin typeface="Bobba Tea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0CE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975" y="288953"/>
            <a:ext cx="3972775" cy="46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Macintosh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Lato</vt:lpstr>
      <vt:lpstr>Bobba Tea</vt:lpstr>
      <vt:lpstr>Arial</vt:lpstr>
      <vt:lpstr>Simple Light</vt:lpstr>
      <vt:lpstr>PowerPoint Presentation</vt:lpstr>
      <vt:lpstr>Application Purpose</vt:lpstr>
      <vt:lpstr>Branding Guidelines</vt:lpstr>
      <vt:lpstr>PowerPoint Presentation</vt:lpstr>
      <vt:lpstr>Wireframe</vt:lpstr>
      <vt:lpstr>Main Navigation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Karen Chung</cp:lastModifiedBy>
  <cp:revision>1</cp:revision>
  <dcterms:modified xsi:type="dcterms:W3CDTF">2025-01-15T05:44:30Z</dcterms:modified>
</cp:coreProperties>
</file>