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ąlyginė funkcija. 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Tikslas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Mišrių koordinačių kartojimas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uždaviniai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Prisiminsite kaip naudojamos mišrios koordinatės.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 mokytojo pagalba išnagrinėsite pateiktą pavyzdį.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6 pratimus.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Teorija kartojimui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42641"/>
            <a:ext cx="7543750" cy="1262223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164288" cy="4279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11560" y="172953"/>
            <a:ext cx="7886700" cy="447735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1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764704"/>
            <a:ext cx="8208913" cy="1751378"/>
          </a:xfrm>
          <a:prstGeom prst="rect">
            <a:avLst/>
          </a:prstGeom>
        </p:spPr>
      </p:pic>
      <p:pic>
        <p:nvPicPr>
          <p:cNvPr id="3" name="Paveikslėlis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7935"/>
            <a:ext cx="8561482" cy="2281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2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892531"/>
            <a:ext cx="4926476" cy="2968517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22" y="188640"/>
            <a:ext cx="3043338" cy="5229200"/>
          </a:xfrm>
          <a:prstGeom prst="rect">
            <a:avLst/>
          </a:prstGeom>
        </p:spPr>
      </p:pic>
      <p:pic>
        <p:nvPicPr>
          <p:cNvPr id="10" name="Paveikslėlis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9" y="3789040"/>
            <a:ext cx="4583941" cy="3029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4937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3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0768"/>
            <a:ext cx="6876256" cy="3090986"/>
          </a:xfrm>
          <a:prstGeom prst="rect">
            <a:avLst/>
          </a:prstGeom>
        </p:spPr>
      </p:pic>
      <p:graphicFrame>
        <p:nvGraphicFramePr>
          <p:cNvPr id="4" name="Objektas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22009"/>
              </p:ext>
            </p:extLst>
          </p:nvPr>
        </p:nvGraphicFramePr>
        <p:xfrm>
          <a:off x="179512" y="2216833"/>
          <a:ext cx="8820866" cy="106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" r:id="rId4" imgW="25803000" imgH="3123720" progId="Photoshop.Image.18">
                  <p:embed/>
                </p:oleObj>
              </mc:Choice>
              <mc:Fallback>
                <p:oleObj name="Image" r:id="rId4" imgW="25803000" imgH="3123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2216833"/>
                        <a:ext cx="8820866" cy="1068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aveikslėlis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4431754"/>
            <a:ext cx="9144000" cy="2044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15602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4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/>
          <a:stretch/>
        </p:blipFill>
        <p:spPr>
          <a:xfrm>
            <a:off x="522462" y="692696"/>
            <a:ext cx="7937970" cy="2409767"/>
          </a:xfrm>
          <a:prstGeom prst="rect">
            <a:avLst/>
          </a:prstGeom>
        </p:spPr>
      </p:pic>
      <p:graphicFrame>
        <p:nvGraphicFramePr>
          <p:cNvPr id="4" name="Objektas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39737"/>
              </p:ext>
            </p:extLst>
          </p:nvPr>
        </p:nvGraphicFramePr>
        <p:xfrm>
          <a:off x="1443446" y="2852936"/>
          <a:ext cx="6744165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4" imgW="16698240" imgH="9447480" progId="Photoshop.Image.18">
                  <p:embed/>
                </p:oleObj>
              </mc:Choice>
              <mc:Fallback>
                <p:oleObj name="Image" r:id="rId4" imgW="16698240" imgH="94474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3446" y="2852936"/>
                        <a:ext cx="6744165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5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9" y="732234"/>
            <a:ext cx="9144000" cy="2449066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0" y="3081466"/>
            <a:ext cx="9144000" cy="3785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47</Words>
  <Application>Microsoft Office PowerPoint</Application>
  <PresentationFormat>Demonstracija ekrane (4:3)</PresentationFormat>
  <Paragraphs>14</Paragraphs>
  <Slides>9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2</vt:i4>
      </vt:variant>
      <vt:variant>
        <vt:lpstr>Skaidrių pavadinimai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„Office“ tema</vt:lpstr>
      <vt:lpstr>Image</vt:lpstr>
      <vt:lpstr>Adobe Photoshop Image</vt:lpstr>
      <vt:lpstr>Sąlyginė funkcija. </vt:lpstr>
      <vt:lpstr>Pamokos Tikslas</vt:lpstr>
      <vt:lpstr>Pamokos uždaviniai</vt:lpstr>
      <vt:lpstr>Teorija kartojimui</vt:lpstr>
      <vt:lpstr>Kartojimo užduotys 1</vt:lpstr>
      <vt:lpstr>Kartojimo užduotys 2</vt:lpstr>
      <vt:lpstr>Kartojimo užduotys 3</vt:lpstr>
      <vt:lpstr>Kartojimo užduotys 4</vt:lpstr>
      <vt:lpstr>Kartojimo užduotys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33</cp:revision>
  <dcterms:created xsi:type="dcterms:W3CDTF">2012-12-09T18:28:48Z</dcterms:created>
  <dcterms:modified xsi:type="dcterms:W3CDTF">2022-10-02T07:39:44Z</dcterms:modified>
</cp:coreProperties>
</file>