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Funkcij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ų diagramos. 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Tikslas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Įtvirtinti žinias apie diagramų kūrimą.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uždaviniai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Aptarsime 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praeitos pamokos užduotis.</a:t>
            </a:r>
          </a:p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Pakartosime kaip parinkti formatą, maketą ir dizainą.</a:t>
            </a:r>
          </a:p>
          <a:p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Atliksite pirmus 2 </a:t>
            </a:r>
            <a:r>
              <a:rPr lang="lt-L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pratimus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klasėje su mokytojo pagalba ir likusius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 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savarankiškai namie.</a:t>
            </a:r>
          </a:p>
          <a:p>
            <a:endParaRPr lang="lt-LT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11560" y="172953"/>
            <a:ext cx="7886700" cy="447735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1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7" y="620688"/>
            <a:ext cx="7956376" cy="1488474"/>
          </a:xfrm>
          <a:prstGeom prst="rect">
            <a:avLst/>
          </a:prstGeom>
        </p:spPr>
      </p:pic>
      <p:graphicFrame>
        <p:nvGraphicFramePr>
          <p:cNvPr id="6" name="Objektas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879656"/>
              </p:ext>
            </p:extLst>
          </p:nvPr>
        </p:nvGraphicFramePr>
        <p:xfrm>
          <a:off x="107504" y="4149080"/>
          <a:ext cx="8883879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Image" r:id="rId4" imgW="22514040" imgH="5841000" progId="Photoshop.Image.18">
                  <p:embed/>
                </p:oleObj>
              </mc:Choice>
              <mc:Fallback>
                <p:oleObj name="Image" r:id="rId4" imgW="22514040" imgH="58410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4149080"/>
                        <a:ext cx="8883879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aveikslėlis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" y="2267682"/>
            <a:ext cx="8954871" cy="1305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68761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2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b="1" dirty="0" smtClean="0">
                <a:solidFill>
                  <a:schemeClr val="bg2">
                    <a:lumMod val="50000"/>
                  </a:schemeClr>
                </a:solidFill>
              </a:rPr>
              <a:t>Lyginių funkcijų tyrimas. </a:t>
            </a:r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Pagal pateiktą pavyzdį skaičiuokle parenkite lentelę ir nubraižykite grafiką. Mėlyna spalva pažymėtus langelius užpildykite </a:t>
            </a:r>
            <a:r>
              <a:rPr lang="lt-LT" i="1" u="sng" dirty="0" smtClean="0">
                <a:solidFill>
                  <a:schemeClr val="bg2">
                    <a:lumMod val="50000"/>
                  </a:schemeClr>
                </a:solidFill>
              </a:rPr>
              <a:t>naudodamiesi formulėmis</a:t>
            </a:r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lt-LT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Objektas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807496"/>
              </p:ext>
            </p:extLst>
          </p:nvPr>
        </p:nvGraphicFramePr>
        <p:xfrm>
          <a:off x="611560" y="2170131"/>
          <a:ext cx="3468666" cy="4238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Image" r:id="rId3" imgW="6463440" imgH="7898400" progId="Photoshop.Image.18">
                  <p:embed/>
                </p:oleObj>
              </mc:Choice>
              <mc:Fallback>
                <p:oleObj name="Image" r:id="rId3" imgW="6463440" imgH="7898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170131"/>
                        <a:ext cx="3468666" cy="4238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veikslėlis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83" y="2160240"/>
            <a:ext cx="4256277" cy="4293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4937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3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Objektas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21091"/>
              </p:ext>
            </p:extLst>
          </p:nvPr>
        </p:nvGraphicFramePr>
        <p:xfrm>
          <a:off x="755576" y="1268760"/>
          <a:ext cx="3447922" cy="503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Image" r:id="rId3" imgW="5777640" imgH="8444160" progId="Photoshop.Image.18">
                  <p:embed/>
                </p:oleObj>
              </mc:Choice>
              <mc:Fallback>
                <p:oleObj name="Image" r:id="rId3" imgW="5777640" imgH="8444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268760"/>
                        <a:ext cx="3447922" cy="5039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veikslėlis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65" y="1288422"/>
            <a:ext cx="4849835" cy="33071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15602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4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05273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b="1" dirty="0" smtClean="0">
                <a:solidFill>
                  <a:schemeClr val="bg2">
                    <a:lumMod val="50000"/>
                  </a:schemeClr>
                </a:solidFill>
              </a:rPr>
              <a:t>Nelyginės funkcijos diagrama. </a:t>
            </a:r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Pagal pateiktą pavyzdį skaičiuokle nubraižykite funkcijos y = x</a:t>
            </a:r>
            <a:r>
              <a:rPr lang="lt-LT" baseline="300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 – 4x diagramą.</a:t>
            </a:r>
            <a:endParaRPr lang="lt-LT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Objektas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637079"/>
              </p:ext>
            </p:extLst>
          </p:nvPr>
        </p:nvGraphicFramePr>
        <p:xfrm>
          <a:off x="1547664" y="1910398"/>
          <a:ext cx="2055666" cy="386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Image" r:id="rId3" imgW="2729880" imgH="5130000" progId="Photoshop.Image.18">
                  <p:embed/>
                </p:oleObj>
              </mc:Choice>
              <mc:Fallback>
                <p:oleObj name="Image" r:id="rId3" imgW="2729880" imgH="51300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1910398"/>
                        <a:ext cx="2055666" cy="3861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veikslėlis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16832"/>
            <a:ext cx="2719173" cy="3848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543594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5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5273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b="1" dirty="0" smtClean="0">
                <a:solidFill>
                  <a:schemeClr val="bg2">
                    <a:lumMod val="50000"/>
                  </a:schemeClr>
                </a:solidFill>
              </a:rPr>
              <a:t>Grafinis lygčių sistemos sprendimas. </a:t>
            </a:r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Skaičiuokle nubraižykite funkcijų y = 2x – 6 ir </a:t>
            </a:r>
            <a:br>
              <a:rPr lang="lt-LT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y = x</a:t>
            </a:r>
            <a:r>
              <a:rPr lang="lt-LT" baseline="30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 – 5x – 6 diagramas.</a:t>
            </a:r>
          </a:p>
          <a:p>
            <a:pPr algn="just"/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Raskite diagramų susikirtimo taškų koordinates, t. y. lygčių sistemos sprendinius.</a:t>
            </a:r>
            <a:endParaRPr lang="lt-LT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96568"/>
            <a:ext cx="5760640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543594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6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5273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b="1" dirty="0" smtClean="0">
                <a:solidFill>
                  <a:schemeClr val="bg2">
                    <a:lumMod val="50000"/>
                  </a:schemeClr>
                </a:solidFill>
              </a:rPr>
              <a:t>Duomenų rikiavimas. </a:t>
            </a:r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Skaičiuokle parenkite pirmąją lentelę. Sukurkite jos 2 kopijas. 1 kopijos duomenis surikiuokite pagal lydymosi temperatūrą didėjančiai, 2 kopijos duomenis surikiuokite pagal savitąją lydymosi šiluma didėjančiai.</a:t>
            </a:r>
          </a:p>
          <a:p>
            <a:pPr algn="just"/>
            <a:r>
              <a:rPr lang="lt-LT" b="1" dirty="0" smtClean="0">
                <a:solidFill>
                  <a:schemeClr val="bg2">
                    <a:lumMod val="50000"/>
                  </a:schemeClr>
                </a:solidFill>
              </a:rPr>
              <a:t>Papildoma užduotis. </a:t>
            </a:r>
            <a:r>
              <a:rPr lang="lt-LT" dirty="0" smtClean="0">
                <a:solidFill>
                  <a:schemeClr val="bg2">
                    <a:lumMod val="50000"/>
                  </a:schemeClr>
                </a:solidFill>
              </a:rPr>
              <a:t>Pateikite 3 įdomius faktus apie vandenį.</a:t>
            </a:r>
            <a:endParaRPr lang="lt-LT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Objektas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41956"/>
              </p:ext>
            </p:extLst>
          </p:nvPr>
        </p:nvGraphicFramePr>
        <p:xfrm>
          <a:off x="251520" y="2492896"/>
          <a:ext cx="8637032" cy="372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Image" r:id="rId3" imgW="21168000" imgH="9129960" progId="Photoshop.Image.18">
                  <p:embed/>
                </p:oleObj>
              </mc:Choice>
              <mc:Fallback>
                <p:oleObj name="Image" r:id="rId3" imgW="21168000" imgH="91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492896"/>
                        <a:ext cx="8637032" cy="372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880432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157</Words>
  <Application>Microsoft Office PowerPoint</Application>
  <PresentationFormat>Demonstracija ekrane (4:3)</PresentationFormat>
  <Paragraphs>20</Paragraphs>
  <Slides>9</Slides>
  <Notes>0</Notes>
  <HiddenSlides>0</HiddenSlides>
  <MMClips>0</MMClips>
  <ScaleCrop>false</ScaleCrop>
  <HeadingPairs>
    <vt:vector size="8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Įdėtosios OLE paslaugos</vt:lpstr>
      </vt:variant>
      <vt:variant>
        <vt:i4>1</vt:i4>
      </vt:variant>
      <vt:variant>
        <vt:lpstr>Skaidrių pavadinimai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„Office“ tema</vt:lpstr>
      <vt:lpstr>Image</vt:lpstr>
      <vt:lpstr>Funkcijų diagramos. </vt:lpstr>
      <vt:lpstr>Pamokos Tikslas</vt:lpstr>
      <vt:lpstr>Pamokos uždaviniai</vt:lpstr>
      <vt:lpstr>Kartojimo užduotys 1</vt:lpstr>
      <vt:lpstr>Kartojimo užduotys 2</vt:lpstr>
      <vt:lpstr>Kartojimo užduotys 3</vt:lpstr>
      <vt:lpstr>Kartojimo užduotys 4</vt:lpstr>
      <vt:lpstr>Kartojimo užduotys 5</vt:lpstr>
      <vt:lpstr>Kartojimo užduotys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Windows User</cp:lastModifiedBy>
  <cp:revision>38</cp:revision>
  <dcterms:created xsi:type="dcterms:W3CDTF">2012-12-09T18:28:48Z</dcterms:created>
  <dcterms:modified xsi:type="dcterms:W3CDTF">2022-10-05T08:49:29Z</dcterms:modified>
</cp:coreProperties>
</file>