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60" r:id="rId8"/>
    <p:sldId id="271" r:id="rId9"/>
    <p:sldId id="273" r:id="rId10"/>
    <p:sldId id="274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32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lt-LT" smtClean="0"/>
              <a:t>Spustelėję redag. ruoš. paantrš. stilių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2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1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7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0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6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lt-LT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3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9E89-4237-4E4B-9600-F71E36C17C35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5A73-026C-496E-97B7-A222355DF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2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Logika. 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7620" y="571480"/>
            <a:ext cx="4119562" cy="914400"/>
          </a:xfrm>
        </p:spPr>
        <p:txBody>
          <a:bodyPr/>
          <a:lstStyle/>
          <a:p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Informacinės technologijos</a:t>
            </a:r>
            <a:endParaRPr lang="lt-LT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užduotis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(super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lengva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aveikslėlis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24745"/>
            <a:ext cx="2924081" cy="1800200"/>
          </a:xfrm>
          <a:prstGeom prst="rect">
            <a:avLst/>
          </a:prstGeom>
        </p:spPr>
      </p:pic>
      <p:graphicFrame>
        <p:nvGraphicFramePr>
          <p:cNvPr id="3" name="Objektas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036971"/>
              </p:ext>
            </p:extLst>
          </p:nvPr>
        </p:nvGraphicFramePr>
        <p:xfrm>
          <a:off x="3779912" y="1124745"/>
          <a:ext cx="5099358" cy="316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Image" r:id="rId4" imgW="10361880" imgH="6437880" progId="Photoshop.Image.18">
                  <p:embed/>
                </p:oleObj>
              </mc:Choice>
              <mc:Fallback>
                <p:oleObj name="Image" r:id="rId4" imgW="10361880" imgH="64378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9912" y="1124745"/>
                        <a:ext cx="5099358" cy="3168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3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užduotis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tik stiprios dvasios mokiniams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6" y="908720"/>
            <a:ext cx="8135027" cy="2058796"/>
          </a:xfrm>
          <a:prstGeom prst="rect">
            <a:avLst/>
          </a:prstGeom>
        </p:spPr>
      </p:pic>
      <p:graphicFrame>
        <p:nvGraphicFramePr>
          <p:cNvPr id="6" name="Objektas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551285"/>
              </p:ext>
            </p:extLst>
          </p:nvPr>
        </p:nvGraphicFramePr>
        <p:xfrm>
          <a:off x="251520" y="3356992"/>
          <a:ext cx="8810390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Image" r:id="rId4" imgW="25968240" imgH="8279280" progId="Photoshop.Image.18">
                  <p:embed/>
                </p:oleObj>
              </mc:Choice>
              <mc:Fallback>
                <p:oleObj name="Image" r:id="rId4" imgW="25968240" imgH="82792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3356992"/>
                        <a:ext cx="8810390" cy="280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80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Pamokos uždavinys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Mokiniai, diskutuodami </a:t>
            </a:r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mokytoju, </a:t>
            </a:r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išsiaiškins kam naudojamos funkcijos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OR.</a:t>
            </a:r>
          </a:p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Naudodamiesi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pavyzdžiais atliks 5 užduotis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Loginės funkcijos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aveikslėlis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124744"/>
            <a:ext cx="8144807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Funkcija AND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96752"/>
            <a:ext cx="7812360" cy="2983423"/>
          </a:xfrm>
          <a:prstGeom prst="rect">
            <a:avLst/>
          </a:prstGeom>
        </p:spPr>
      </p:pic>
      <p:graphicFrame>
        <p:nvGraphicFramePr>
          <p:cNvPr id="6" name="Objektas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301771"/>
              </p:ext>
            </p:extLst>
          </p:nvPr>
        </p:nvGraphicFramePr>
        <p:xfrm>
          <a:off x="5796136" y="1700808"/>
          <a:ext cx="3168352" cy="2744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Image" r:id="rId4" imgW="8253720" imgH="7148880" progId="Photoshop.Image.18">
                  <p:embed/>
                </p:oleObj>
              </mc:Choice>
              <mc:Fallback>
                <p:oleObj name="Image" r:id="rId4" imgW="8253720" imgH="71488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96136" y="1700808"/>
                        <a:ext cx="3168352" cy="2744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0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Funkcija OR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aveikslėlis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268760"/>
            <a:ext cx="8145767" cy="3240360"/>
          </a:xfrm>
          <a:prstGeom prst="rect">
            <a:avLst/>
          </a:prstGeom>
        </p:spPr>
      </p:pic>
      <p:graphicFrame>
        <p:nvGraphicFramePr>
          <p:cNvPr id="6" name="Objektas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762963"/>
              </p:ext>
            </p:extLst>
          </p:nvPr>
        </p:nvGraphicFramePr>
        <p:xfrm>
          <a:off x="5220072" y="2455033"/>
          <a:ext cx="3706218" cy="227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Image" r:id="rId4" imgW="11568240" imgH="7085520" progId="Photoshop.Image.18">
                  <p:embed/>
                </p:oleObj>
              </mc:Choice>
              <mc:Fallback>
                <p:oleObj name="Image" r:id="rId4" imgW="11568240" imgH="70855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072" y="2455033"/>
                        <a:ext cx="3706218" cy="2270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1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Loginių funkcijų rezultatai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Objektas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439860"/>
              </p:ext>
            </p:extLst>
          </p:nvPr>
        </p:nvGraphicFramePr>
        <p:xfrm>
          <a:off x="251519" y="1268760"/>
          <a:ext cx="4793141" cy="240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Image" r:id="rId3" imgW="11542680" imgH="5790240" progId="Photoshop.Image.18">
                  <p:embed/>
                </p:oleObj>
              </mc:Choice>
              <mc:Fallback>
                <p:oleObj name="Image" r:id="rId3" imgW="11542680" imgH="57902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19" y="1268760"/>
                        <a:ext cx="4793141" cy="240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as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617638"/>
              </p:ext>
            </p:extLst>
          </p:nvPr>
        </p:nvGraphicFramePr>
        <p:xfrm>
          <a:off x="251520" y="4077072"/>
          <a:ext cx="4793140" cy="240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Image" r:id="rId5" imgW="11542680" imgH="5790240" progId="Photoshop.Image.18">
                  <p:embed/>
                </p:oleObj>
              </mc:Choice>
              <mc:Fallback>
                <p:oleObj name="Image" r:id="rId5" imgW="11542680" imgH="57902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4077072"/>
                        <a:ext cx="4793140" cy="2404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as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484122"/>
              </p:ext>
            </p:extLst>
          </p:nvPr>
        </p:nvGraphicFramePr>
        <p:xfrm>
          <a:off x="5297766" y="1268760"/>
          <a:ext cx="3786976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Image" r:id="rId7" imgW="9536400" imgH="4533120" progId="Photoshop.Image.18">
                  <p:embed/>
                </p:oleObj>
              </mc:Choice>
              <mc:Fallback>
                <p:oleObj name="Image" r:id="rId7" imgW="9536400" imgH="45331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97766" y="1268760"/>
                        <a:ext cx="3786976" cy="18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736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urinio vietos rezervavimo ženklas 5"/>
          <p:cNvSpPr>
            <a:spLocks noGrp="1"/>
          </p:cNvSpPr>
          <p:nvPr>
            <p:ph idx="1"/>
          </p:nvPr>
        </p:nvSpPr>
        <p:spPr>
          <a:xfrm>
            <a:off x="628650" y="980728"/>
            <a:ext cx="8191822" cy="4351338"/>
          </a:xfrm>
        </p:spPr>
        <p:txBody>
          <a:bodyPr/>
          <a:lstStyle/>
          <a:p>
            <a:pPr marL="0" indent="0">
              <a:buNone/>
            </a:pPr>
            <a:r>
              <a:rPr lang="lt-LT" dirty="0"/>
              <a:t>Apklausos rezultatai. Pasinaudodami 10 temos 2 </a:t>
            </a:r>
            <a:r>
              <a:rPr lang="lt-LT" dirty="0" smtClean="0"/>
              <a:t>užduotimi, </a:t>
            </a:r>
            <a:r>
              <a:rPr lang="lt-LT" dirty="0"/>
              <a:t>papildykite lentelę 3 </a:t>
            </a:r>
            <a:r>
              <a:rPr lang="lt-LT" dirty="0" smtClean="0"/>
              <a:t>stulpeliais.</a:t>
            </a:r>
          </a:p>
          <a:p>
            <a:pPr marL="0" indent="0">
              <a:buNone/>
            </a:pPr>
            <a:r>
              <a:rPr lang="lt-LT" dirty="0" smtClean="0"/>
              <a:t>Naudodami logines funkcijas IF ir AND, pateikite atsakymus.</a:t>
            </a:r>
            <a:endParaRPr lang="lt-LT" dirty="0"/>
          </a:p>
          <a:p>
            <a:endParaRPr lang="lt-LT" dirty="0"/>
          </a:p>
        </p:txBody>
      </p:sp>
      <p:graphicFrame>
        <p:nvGraphicFramePr>
          <p:cNvPr id="4" name="Objektas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47811"/>
              </p:ext>
            </p:extLst>
          </p:nvPr>
        </p:nvGraphicFramePr>
        <p:xfrm>
          <a:off x="539552" y="2276872"/>
          <a:ext cx="8387877" cy="417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Image" r:id="rId3" imgW="14920560" imgH="7428240" progId="Photoshop.Image.18">
                  <p:embed/>
                </p:oleObj>
              </mc:Choice>
              <mc:Fallback>
                <p:oleObj name="Image" r:id="rId3" imgW="14920560" imgH="74282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2276872"/>
                        <a:ext cx="8387877" cy="4176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aveikslėlis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97" y="980728"/>
            <a:ext cx="4519414" cy="2046723"/>
          </a:xfrm>
          <a:prstGeom prst="rect">
            <a:avLst/>
          </a:prstGeom>
        </p:spPr>
      </p:pic>
      <p:graphicFrame>
        <p:nvGraphicFramePr>
          <p:cNvPr id="8" name="Objektas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156485"/>
              </p:ext>
            </p:extLst>
          </p:nvPr>
        </p:nvGraphicFramePr>
        <p:xfrm>
          <a:off x="5220072" y="980728"/>
          <a:ext cx="3440792" cy="2561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Image" r:id="rId4" imgW="5409360" imgH="4025160" progId="Photoshop.Image.18">
                  <p:embed/>
                </p:oleObj>
              </mc:Choice>
              <mc:Fallback>
                <p:oleObj name="Image" r:id="rId4" imgW="5409360" imgH="40251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072" y="980728"/>
                        <a:ext cx="3440792" cy="2561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veikslėlis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861048"/>
            <a:ext cx="4421425" cy="1080120"/>
          </a:xfrm>
          <a:prstGeom prst="rect">
            <a:avLst/>
          </a:prstGeom>
        </p:spPr>
      </p:pic>
      <p:graphicFrame>
        <p:nvGraphicFramePr>
          <p:cNvPr id="10" name="Objektas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641801"/>
              </p:ext>
            </p:extLst>
          </p:nvPr>
        </p:nvGraphicFramePr>
        <p:xfrm>
          <a:off x="5220072" y="3861048"/>
          <a:ext cx="3442360" cy="2816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Image" r:id="rId7" imgW="7339680" imgH="6006240" progId="Photoshop.Image.18">
                  <p:embed/>
                </p:oleObj>
              </mc:Choice>
              <mc:Fallback>
                <p:oleObj name="Image" r:id="rId7" imgW="7339680" imgH="60062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20072" y="3861048"/>
                        <a:ext cx="3442360" cy="2816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8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703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užduotis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" y="980728"/>
            <a:ext cx="9144000" cy="5588000"/>
          </a:xfrm>
          <a:prstGeom prst="rect">
            <a:avLst/>
          </a:prstGeom>
        </p:spPr>
      </p:pic>
      <p:graphicFrame>
        <p:nvGraphicFramePr>
          <p:cNvPr id="5" name="Objektas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621099"/>
              </p:ext>
            </p:extLst>
          </p:nvPr>
        </p:nvGraphicFramePr>
        <p:xfrm>
          <a:off x="2627784" y="1052736"/>
          <a:ext cx="6305402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Image" r:id="rId4" imgW="12075840" imgH="5929920" progId="Photoshop.Image.18">
                  <p:embed/>
                </p:oleObj>
              </mc:Choice>
              <mc:Fallback>
                <p:oleObj name="Image" r:id="rId4" imgW="12075840" imgH="59299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7784" y="1052736"/>
                        <a:ext cx="6305402" cy="3096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264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78</Words>
  <Application>Microsoft Office PowerPoint</Application>
  <PresentationFormat>Demonstracija ekrane (4:3)</PresentationFormat>
  <Paragraphs>16</Paragraphs>
  <Slides>11</Slides>
  <Notes>0</Notes>
  <HiddenSlides>0</HiddenSlides>
  <MMClips>0</MMClips>
  <ScaleCrop>false</ScaleCrop>
  <HeadingPairs>
    <vt:vector size="8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Įdėtosios OLE paslaugos</vt:lpstr>
      </vt:variant>
      <vt:variant>
        <vt:i4>1</vt:i4>
      </vt:variant>
      <vt:variant>
        <vt:lpstr>Skaidrių pavadinimai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„Office“ tema</vt:lpstr>
      <vt:lpstr>Image</vt:lpstr>
      <vt:lpstr>Logika. </vt:lpstr>
      <vt:lpstr>Pamokos uždavinys</vt:lpstr>
      <vt:lpstr>Loginės funkcijos</vt:lpstr>
      <vt:lpstr>Funkcija AND</vt:lpstr>
      <vt:lpstr>Funkcija OR</vt:lpstr>
      <vt:lpstr>Loginių funkcijų rezultatai</vt:lpstr>
      <vt:lpstr>1 užduotis</vt:lpstr>
      <vt:lpstr>2 užduotis</vt:lpstr>
      <vt:lpstr>3 užduotis</vt:lpstr>
      <vt:lpstr>4 užduotis (super lengva)</vt:lpstr>
      <vt:lpstr>5 užduotis (tik stiprios dvasios mokiniams)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Reikšmių įterpimas į masyvą</dc:title>
  <dc:creator>namas</dc:creator>
  <cp:lastModifiedBy>Ramas</cp:lastModifiedBy>
  <cp:revision>45</cp:revision>
  <dcterms:created xsi:type="dcterms:W3CDTF">2012-12-09T18:28:48Z</dcterms:created>
  <dcterms:modified xsi:type="dcterms:W3CDTF">2022-10-02T10:58:45Z</dcterms:modified>
</cp:coreProperties>
</file>