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72" r:id="rId3"/>
    <p:sldId id="286" r:id="rId4"/>
    <p:sldId id="279" r:id="rId5"/>
    <p:sldId id="274" r:id="rId6"/>
    <p:sldId id="287" r:id="rId7"/>
    <p:sldId id="275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0CF9B-F9A7-41B1-91C1-CC9999AA899B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894F3-7658-4EDB-B818-2B7E70B46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5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7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6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9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92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6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8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6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3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121178-0B13-4FC8-960C-81297FBF619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sz="4000" dirty="0" smtClean="0"/>
              <a:t>Masyvai</a:t>
            </a:r>
            <a:r>
              <a:rPr lang="lt-LT" sz="4000" dirty="0"/>
              <a:t/>
            </a:r>
            <a:br>
              <a:rPr lang="lt-LT" sz="4000" dirty="0"/>
            </a:br>
            <a:r>
              <a:rPr lang="lt-LT" sz="3200" dirty="0" smtClean="0"/>
              <a:t>Didžiausia ir mažiausia reikšmė</a:t>
            </a:r>
            <a:endParaRPr lang="lt-LT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Informacinės technologijos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16-17 pamokos uždaviniai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Įgūdžių su masyvo skaitymu ir rašymu į failą įtvirtinimas</a:t>
            </a:r>
          </a:p>
          <a:p>
            <a:r>
              <a:rPr lang="lt-LT" dirty="0" smtClean="0"/>
              <a:t>Didžiausios ir mažiausios reikšmės masyve paieškos algoritmų pritaikymas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Pavyzdinis uždavinys. Gėlės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 defTabSz="360000">
              <a:lnSpc>
                <a:spcPct val="120000"/>
              </a:lnSpc>
              <a:buNone/>
            </a:pPr>
            <a:r>
              <a:rPr lang="lt-LT" dirty="0" smtClean="0"/>
              <a:t>	Gimtadienio proga Jokūbas padovanojo savo draugei Ievai didelę gėlių puokštę. Jis galvojo, kad tol, kol gėlės žydės, jo draugė svajos tik apie jį.</a:t>
            </a:r>
          </a:p>
          <a:p>
            <a:pPr marL="0" indent="0" algn="just" defTabSz="360000">
              <a:lnSpc>
                <a:spcPct val="120000"/>
              </a:lnSpc>
              <a:buNone/>
            </a:pPr>
            <a:r>
              <a:rPr lang="lt-LT" dirty="0"/>
              <a:t>	</a:t>
            </a:r>
            <a:r>
              <a:rPr lang="lt-LT" dirty="0" smtClean="0"/>
              <a:t>Žinodami, kiek dienų žydi puokštėje esanti kiekvienos rūšies gėlė, parašykite programą, kuri apskaičiuotų:</a:t>
            </a:r>
          </a:p>
          <a:p>
            <a:pPr algn="just" defTabSz="360000">
              <a:lnSpc>
                <a:spcPct val="120000"/>
              </a:lnSpc>
            </a:pPr>
            <a:r>
              <a:rPr lang="lt-LT" dirty="0" smtClean="0"/>
              <a:t>Po kelių dienų visos gėlės nuvys;</a:t>
            </a:r>
          </a:p>
          <a:p>
            <a:pPr algn="just" defTabSz="360000">
              <a:lnSpc>
                <a:spcPct val="120000"/>
              </a:lnSpc>
            </a:pPr>
            <a:r>
              <a:rPr lang="lt-LT" dirty="0" smtClean="0"/>
              <a:t>Kurių rūšių gėles reiktų dėti į puokštę, kad ji ilgiau nenuvystų.</a:t>
            </a:r>
          </a:p>
          <a:p>
            <a:pPr marL="0" indent="0" algn="just" defTabSz="360000">
              <a:lnSpc>
                <a:spcPct val="120000"/>
              </a:lnSpc>
              <a:buNone/>
            </a:pPr>
            <a:r>
              <a:rPr lang="lt-LT" dirty="0" smtClean="0"/>
              <a:t>Pirmoje pradinių duomenų eilutėje nurodytas gėlių rūšių skaičius. Kitose eilutėse – kiekvienos rūšies gėlės žydėjimo laikas dienomis.</a:t>
            </a:r>
          </a:p>
          <a:p>
            <a:pPr marL="0" indent="0" algn="just" defTabSz="360000">
              <a:lnSpc>
                <a:spcPct val="120000"/>
              </a:lnSpc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176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90618"/>
              </p:ext>
            </p:extLst>
          </p:nvPr>
        </p:nvGraphicFramePr>
        <p:xfrm>
          <a:off x="961502" y="1842337"/>
          <a:ext cx="7229462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69"/>
                <a:gridCol w="4663993"/>
              </a:tblGrid>
              <a:tr h="300984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2968610">
                <a:tc>
                  <a:txBody>
                    <a:bodyPr/>
                    <a:lstStyle/>
                    <a:p>
                      <a:r>
                        <a:rPr lang="lt-LT" sz="1400" dirty="0" smtClean="0"/>
                        <a:t>7</a:t>
                      </a:r>
                    </a:p>
                    <a:p>
                      <a:r>
                        <a:rPr lang="lt-LT" sz="1400" dirty="0" smtClean="0"/>
                        <a:t>12</a:t>
                      </a:r>
                    </a:p>
                    <a:p>
                      <a:r>
                        <a:rPr lang="lt-LT" sz="1400" dirty="0" smtClean="0"/>
                        <a:t>9</a:t>
                      </a:r>
                    </a:p>
                    <a:p>
                      <a:r>
                        <a:rPr lang="lt-LT" sz="1400" dirty="0" smtClean="0"/>
                        <a:t>16</a:t>
                      </a:r>
                    </a:p>
                    <a:p>
                      <a:r>
                        <a:rPr lang="lt-LT" sz="1400" dirty="0" smtClean="0"/>
                        <a:t>4</a:t>
                      </a:r>
                    </a:p>
                    <a:p>
                      <a:r>
                        <a:rPr lang="lt-LT" sz="1400" dirty="0" smtClean="0"/>
                        <a:t>16</a:t>
                      </a:r>
                    </a:p>
                    <a:p>
                      <a:r>
                        <a:rPr lang="lt-LT" sz="1400" dirty="0" smtClean="0"/>
                        <a:t>16</a:t>
                      </a:r>
                    </a:p>
                    <a:p>
                      <a:r>
                        <a:rPr lang="lt-LT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dirty="0" smtClean="0"/>
                        <a:t>Puokštės gėlės</a:t>
                      </a:r>
                    </a:p>
                    <a:p>
                      <a:r>
                        <a:rPr lang="lt-LT" sz="1400" dirty="0" smtClean="0"/>
                        <a:t>---------------------------------------</a:t>
                      </a:r>
                    </a:p>
                    <a:p>
                      <a:r>
                        <a:rPr lang="lt-LT" sz="1400" dirty="0" smtClean="0"/>
                        <a:t>G. Nr.        Ž. laikas</a:t>
                      </a:r>
                    </a:p>
                    <a:p>
                      <a:r>
                        <a:rPr lang="lt-LT" sz="1400" dirty="0" smtClean="0"/>
                        <a:t>   1                  12</a:t>
                      </a:r>
                    </a:p>
                    <a:p>
                      <a:r>
                        <a:rPr lang="lt-LT" sz="1400" dirty="0" smtClean="0"/>
                        <a:t>   2                  9</a:t>
                      </a:r>
                    </a:p>
                    <a:p>
                      <a:r>
                        <a:rPr lang="lt-LT" sz="1400" dirty="0" smtClean="0"/>
                        <a:t>   3                  16</a:t>
                      </a:r>
                    </a:p>
                    <a:p>
                      <a:r>
                        <a:rPr lang="lt-LT" sz="1400" dirty="0" smtClean="0"/>
                        <a:t>   4                  4</a:t>
                      </a:r>
                    </a:p>
                    <a:p>
                      <a:r>
                        <a:rPr lang="lt-LT" sz="1400" dirty="0" smtClean="0"/>
                        <a:t>   5                  16</a:t>
                      </a:r>
                    </a:p>
                    <a:p>
                      <a:r>
                        <a:rPr lang="lt-LT" sz="1400" dirty="0" smtClean="0"/>
                        <a:t>   6                  16</a:t>
                      </a:r>
                    </a:p>
                    <a:p>
                      <a:r>
                        <a:rPr lang="lt-LT" sz="1400" dirty="0" smtClean="0"/>
                        <a:t>   7                  8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400" dirty="0" smtClean="0"/>
                        <a:t>---------------------------------------</a:t>
                      </a:r>
                    </a:p>
                    <a:p>
                      <a:r>
                        <a:rPr lang="lt-LT" sz="1400" dirty="0" smtClean="0"/>
                        <a:t>Visos gėlės nuvys po 16 d.</a:t>
                      </a:r>
                    </a:p>
                    <a:p>
                      <a:r>
                        <a:rPr lang="lt-LT" sz="1400" dirty="0" smtClean="0"/>
                        <a:t>Gėlių, kurias reiktų dėti į puokštę, numeriai:</a:t>
                      </a:r>
                    </a:p>
                    <a:p>
                      <a:r>
                        <a:rPr lang="lt-LT" sz="1400" dirty="0" smtClean="0"/>
                        <a:t>3 5 6</a:t>
                      </a:r>
                      <a:endParaRPr lang="lt-L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76866" y="915338"/>
            <a:ext cx="6798734" cy="652206"/>
          </a:xfrm>
        </p:spPr>
        <p:txBody>
          <a:bodyPr>
            <a:normAutofit fontScale="90000"/>
          </a:bodyPr>
          <a:lstStyle/>
          <a:p>
            <a:r>
              <a:rPr lang="lt-LT" dirty="0" smtClean="0"/>
              <a:t>Pavyzdinio uždavinio testai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419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1</a:t>
            </a:r>
            <a:r>
              <a:rPr lang="lt-LT" dirty="0" smtClean="0"/>
              <a:t> uždavinys. Arbūzas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684242"/>
          </a:xfrm>
        </p:spPr>
        <p:txBody>
          <a:bodyPr>
            <a:normAutofit/>
          </a:bodyPr>
          <a:lstStyle/>
          <a:p>
            <a:pPr marL="0" indent="0" algn="just" defTabSz="360000">
              <a:buNone/>
            </a:pPr>
            <a:r>
              <a:rPr lang="lt-LT" dirty="0" smtClean="0"/>
              <a:t>	</a:t>
            </a:r>
            <a:r>
              <a:rPr lang="lt-LT" sz="2000" dirty="0" smtClean="0"/>
              <a:t>Pirkėjas nori turguje nusipirkti vidutinį arbūzą. Visi arbūzai sunumeruoti iš eilės ir yra žinoma kiekvieno iš jų masė. Parenkite programą, kuri nurodytų reikiamą arbūzą ir jo masę.</a:t>
            </a:r>
          </a:p>
          <a:p>
            <a:pPr marL="0" indent="0" algn="just" defTabSz="360000">
              <a:buNone/>
            </a:pPr>
            <a:r>
              <a:rPr lang="lt-LT" sz="2000" dirty="0"/>
              <a:t>	</a:t>
            </a:r>
            <a:r>
              <a:rPr lang="lt-LT" sz="2000" dirty="0" smtClean="0"/>
              <a:t>Pirmoje duomenų failo eilutėje įrašytas arbūzų skaičius. Toliau pateikiamos visos arbūzų masės (realieji skaičiai).</a:t>
            </a:r>
            <a:endParaRPr lang="lt-LT" sz="2000" dirty="0"/>
          </a:p>
          <a:p>
            <a:pPr algn="just" defTabSz="360000"/>
            <a:endParaRPr lang="lt-LT" sz="2000" dirty="0"/>
          </a:p>
          <a:p>
            <a:pPr marL="0" indent="0" algn="just" defTabSz="360000">
              <a:lnSpc>
                <a:spcPct val="120000"/>
              </a:lnSpc>
              <a:buNone/>
            </a:pPr>
            <a:endParaRPr lang="lt-LT" sz="2500" dirty="0"/>
          </a:p>
        </p:txBody>
      </p:sp>
    </p:spTree>
    <p:extLst>
      <p:ext uri="{BB962C8B-B14F-4D97-AF65-F5344CB8AC3E}">
        <p14:creationId xmlns:p14="http://schemas.microsoft.com/office/powerpoint/2010/main" val="5390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264240" y="646023"/>
            <a:ext cx="6799262" cy="721223"/>
          </a:xfrm>
        </p:spPr>
        <p:txBody>
          <a:bodyPr>
            <a:normAutofit/>
          </a:bodyPr>
          <a:lstStyle/>
          <a:p>
            <a:r>
              <a:rPr lang="lt-LT" dirty="0"/>
              <a:t>1</a:t>
            </a:r>
            <a:r>
              <a:rPr lang="lt-LT" dirty="0" smtClean="0"/>
              <a:t> uždavinio reikalavimai ir testai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64240" y="1280160"/>
            <a:ext cx="6799262" cy="1765256"/>
          </a:xfrm>
        </p:spPr>
        <p:txBody>
          <a:bodyPr>
            <a:normAutofit fontScale="77500" lnSpcReduction="20000"/>
          </a:bodyPr>
          <a:lstStyle/>
          <a:p>
            <a:pPr marL="0" indent="0" algn="just" defTabSz="360000">
              <a:lnSpc>
                <a:spcPct val="120000"/>
              </a:lnSpc>
              <a:buNone/>
            </a:pPr>
            <a:r>
              <a:rPr lang="lt-LT" sz="2000" b="1" dirty="0" smtClean="0"/>
              <a:t>Reikalavimai programai:</a:t>
            </a:r>
          </a:p>
          <a:p>
            <a:pPr algn="just" defTabSz="360000">
              <a:lnSpc>
                <a:spcPct val="120000"/>
              </a:lnSpc>
            </a:pPr>
            <a:r>
              <a:rPr lang="lt-LT" sz="2000" dirty="0" smtClean="0"/>
              <a:t>Duomenys ir rezultatai failuose;</a:t>
            </a:r>
          </a:p>
          <a:p>
            <a:pPr algn="just" defTabSz="360000">
              <a:lnSpc>
                <a:spcPct val="120000"/>
              </a:lnSpc>
            </a:pPr>
            <a:r>
              <a:rPr lang="lt-LT" sz="2000" dirty="0" smtClean="0"/>
              <a:t>Skaitymas, skaičiavimai ir spausdinimas yra funkcijose.</a:t>
            </a:r>
          </a:p>
          <a:p>
            <a:pPr algn="just" defTabSz="360000">
              <a:lnSpc>
                <a:spcPct val="120000"/>
              </a:lnSpc>
            </a:pPr>
            <a:r>
              <a:rPr lang="lt-LT" sz="2000" dirty="0" smtClean="0"/>
              <a:t>Jeigu yra daugiau nei vienas arbūzas arčiausiai vidurkio, tai spausdinamas tas kuris randamas pirmas.</a:t>
            </a: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93599"/>
              </p:ext>
            </p:extLst>
          </p:nvPr>
        </p:nvGraphicFramePr>
        <p:xfrm>
          <a:off x="834040" y="3107912"/>
          <a:ext cx="7229462" cy="130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252"/>
                <a:gridCol w="4986210"/>
              </a:tblGrid>
              <a:tr h="193382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939780">
                <a:tc>
                  <a:txBody>
                    <a:bodyPr/>
                    <a:lstStyle/>
                    <a:p>
                      <a:r>
                        <a:rPr lang="lt-LT" dirty="0" smtClean="0"/>
                        <a:t>4</a:t>
                      </a:r>
                    </a:p>
                    <a:p>
                      <a:r>
                        <a:rPr lang="lt-LT" dirty="0" smtClean="0"/>
                        <a:t>4</a:t>
                      </a:r>
                      <a:r>
                        <a:rPr lang="lt-LT" baseline="0" dirty="0" smtClean="0"/>
                        <a:t> 3 7 8</a:t>
                      </a:r>
                      <a:endParaRPr lang="lt-L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1 4.00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8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2 uždavinys. Konteineriai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 defTabSz="360000">
              <a:buNone/>
            </a:pPr>
            <a:r>
              <a:rPr lang="lt-LT" dirty="0" smtClean="0"/>
              <a:t>	Transporto įmonė veža krovinius iš Vilniaus į Klaipėdą. Gamintojai prekes krauna į konteinerius. Į vieną konteinerį kraunami tik vieno gamintojo gaminiai. Gali būti nepilnų konteinerių.</a:t>
            </a:r>
          </a:p>
          <a:p>
            <a:pPr marL="0" indent="0" algn="just" defTabSz="360000">
              <a:buNone/>
            </a:pPr>
            <a:r>
              <a:rPr lang="lt-LT" dirty="0" smtClean="0"/>
              <a:t>	Visi gamintojų gaminiai vienodo dydžio. Konteineryje visada telpa vienodas gaminių kiekis.</a:t>
            </a:r>
          </a:p>
          <a:p>
            <a:pPr marL="0" indent="0" algn="just" defTabSz="360000">
              <a:buNone/>
            </a:pPr>
            <a:r>
              <a:rPr lang="lt-LT" dirty="0" smtClean="0"/>
              <a:t>	Parenkite programą, kuri apskaičiuotų, kiek mažiausiai reikia konteinerių visiems gaminiams, ir nustatytų, kiek šie konteineriai bus užpildyti.</a:t>
            </a:r>
          </a:p>
          <a:p>
            <a:pPr marL="0" indent="0" algn="just" defTabSz="360000">
              <a:buNone/>
            </a:pPr>
            <a:r>
              <a:rPr lang="lt-LT" dirty="0"/>
              <a:t>	</a:t>
            </a:r>
            <a:r>
              <a:rPr lang="lt-LT" dirty="0" smtClean="0"/>
              <a:t>T. y. jeigu į konteinerį telpa 6 gaminiai, reikia rasti kiek bus pilnų po 6 gaminius, kiek bus po 5 gaminius ir t.t.</a:t>
            </a:r>
          </a:p>
          <a:p>
            <a:pPr marL="0" indent="0" algn="just" defTabSz="360000">
              <a:buNone/>
            </a:pPr>
            <a:r>
              <a:rPr lang="lt-LT" dirty="0"/>
              <a:t>	</a:t>
            </a:r>
            <a:r>
              <a:rPr lang="lt-LT" dirty="0" smtClean="0"/>
              <a:t>Pradiniai duomenys pateikti tekstiniame faile. Pirmoje eilutėje gamintojų skaičius n (iki 1000) ir konteinerio talpa g (iki 100). Toliau įrašyta, kiek gaminių kiekvienas gamintojas veža.</a:t>
            </a:r>
          </a:p>
          <a:p>
            <a:pPr marL="0" indent="0" algn="just" defTabSz="360000">
              <a:buNone/>
            </a:pPr>
            <a:r>
              <a:rPr lang="lt-LT" dirty="0"/>
              <a:t>	</a:t>
            </a:r>
            <a:r>
              <a:rPr lang="lt-LT" dirty="0" smtClean="0"/>
              <a:t>Rezultatai rašomi </a:t>
            </a:r>
            <a:r>
              <a:rPr lang="lt-LT" smtClean="0"/>
              <a:t>į </a:t>
            </a:r>
            <a:r>
              <a:rPr lang="lt-LT" smtClean="0"/>
              <a:t>failą</a:t>
            </a:r>
            <a:r>
              <a:rPr lang="lt-LT" dirty="0" smtClean="0"/>
              <a:t>. Pirmoje eilutėje bendras konteinerių skaičius. Kitose eilutėse surašyti konteinerių kiekiai su skirtingais gaminių kiekiais mažėjimo tvarka pagal gaminių kiekį.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953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2 uždavinio testas</a:t>
            </a:r>
            <a:endParaRPr lang="lt-L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68819"/>
              </p:ext>
            </p:extLst>
          </p:nvPr>
        </p:nvGraphicFramePr>
        <p:xfrm>
          <a:off x="839583" y="2351421"/>
          <a:ext cx="7473300" cy="350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400"/>
                <a:gridCol w="4367900"/>
              </a:tblGrid>
              <a:tr h="180875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1569441">
                <a:tc>
                  <a:txBody>
                    <a:bodyPr/>
                    <a:lstStyle/>
                    <a:p>
                      <a:r>
                        <a:rPr lang="lt-LT" sz="1600" dirty="0" smtClean="0"/>
                        <a:t>1 5</a:t>
                      </a:r>
                    </a:p>
                    <a:p>
                      <a:r>
                        <a:rPr lang="lt-LT" sz="1600" dirty="0" smtClean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600" dirty="0" smtClean="0"/>
                        <a:t>6 //viso</a:t>
                      </a:r>
                    </a:p>
                    <a:p>
                      <a:pPr algn="l"/>
                      <a:r>
                        <a:rPr lang="lt-LT" sz="1600" dirty="0" smtClean="0"/>
                        <a:t>5 //po 5 gaminius 5 konteineriai</a:t>
                      </a:r>
                    </a:p>
                    <a:p>
                      <a:pPr algn="l"/>
                      <a:r>
                        <a:rPr lang="lt-LT" sz="1600" dirty="0" smtClean="0"/>
                        <a:t>0 //po 4 gaminius 0 konteinerių</a:t>
                      </a:r>
                    </a:p>
                    <a:p>
                      <a:pPr algn="l"/>
                      <a:r>
                        <a:rPr lang="lt-LT" sz="1600" dirty="0" smtClean="0"/>
                        <a:t>0 //po 3 gaminius 0 konteinerių</a:t>
                      </a:r>
                    </a:p>
                    <a:p>
                      <a:pPr algn="l"/>
                      <a:r>
                        <a:rPr lang="lt-LT" sz="1600" dirty="0" smtClean="0"/>
                        <a:t>0 //po 2 gaminius 0 konteinerių</a:t>
                      </a:r>
                    </a:p>
                    <a:p>
                      <a:pPr algn="l"/>
                      <a:r>
                        <a:rPr lang="lt-LT" sz="1600" dirty="0" smtClean="0"/>
                        <a:t>1 //po 1 gaminį 1 konteineris</a:t>
                      </a:r>
                      <a:endParaRPr lang="lt-LT" sz="1600" dirty="0"/>
                    </a:p>
                  </a:txBody>
                  <a:tcPr/>
                </a:tc>
              </a:tr>
              <a:tr h="1569441">
                <a:tc>
                  <a:txBody>
                    <a:bodyPr/>
                    <a:lstStyle/>
                    <a:p>
                      <a:r>
                        <a:rPr lang="lt-LT" sz="1600" dirty="0" smtClean="0"/>
                        <a:t>5 4</a:t>
                      </a:r>
                    </a:p>
                    <a:p>
                      <a:r>
                        <a:rPr lang="lt-LT" sz="1600" dirty="0" smtClean="0"/>
                        <a:t>15</a:t>
                      </a:r>
                    </a:p>
                    <a:p>
                      <a:r>
                        <a:rPr lang="lt-LT" sz="1600" dirty="0" smtClean="0"/>
                        <a:t>6</a:t>
                      </a:r>
                    </a:p>
                    <a:p>
                      <a:r>
                        <a:rPr lang="lt-LT" sz="1600" dirty="0" smtClean="0"/>
                        <a:t>22</a:t>
                      </a:r>
                    </a:p>
                    <a:p>
                      <a:r>
                        <a:rPr lang="lt-LT" sz="1600" dirty="0" smtClean="0"/>
                        <a:t>3</a:t>
                      </a:r>
                    </a:p>
                    <a:p>
                      <a:r>
                        <a:rPr lang="lt-LT" sz="1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600" dirty="0" smtClean="0"/>
                        <a:t>14</a:t>
                      </a:r>
                    </a:p>
                    <a:p>
                      <a:pPr algn="l"/>
                      <a:r>
                        <a:rPr lang="lt-LT" sz="1600" dirty="0" smtClean="0"/>
                        <a:t>9</a:t>
                      </a:r>
                    </a:p>
                    <a:p>
                      <a:pPr algn="l"/>
                      <a:r>
                        <a:rPr lang="lt-LT" sz="1600" dirty="0" smtClean="0"/>
                        <a:t>2</a:t>
                      </a:r>
                    </a:p>
                    <a:p>
                      <a:pPr algn="l"/>
                      <a:r>
                        <a:rPr lang="lt-LT" sz="1600" dirty="0" smtClean="0"/>
                        <a:t>2</a:t>
                      </a:r>
                    </a:p>
                    <a:p>
                      <a:pPr algn="l"/>
                      <a:r>
                        <a:rPr lang="lt-LT" sz="1600" dirty="0" smtClean="0"/>
                        <a:t>1</a:t>
                      </a:r>
                      <a:endParaRPr lang="lt-LT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713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1124</TotalTime>
  <Words>204</Words>
  <Application>Microsoft Office PowerPoint</Application>
  <PresentationFormat>Demonstracija ekrane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Masyvai Didžiausia ir mažiausia reikšmė</vt:lpstr>
      <vt:lpstr>16-17 pamokos uždaviniai</vt:lpstr>
      <vt:lpstr>Pavyzdinis uždavinys. Gėlės</vt:lpstr>
      <vt:lpstr>Pavyzdinio uždavinio testai</vt:lpstr>
      <vt:lpstr>1 uždavinys. Arbūzas</vt:lpstr>
      <vt:lpstr>1 uždavinio reikalavimai ir testai</vt:lpstr>
      <vt:lpstr>2 uždavinys. Konteineriai</vt:lpstr>
      <vt:lpstr>2 uždavinio testas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Ciklas for</dc:title>
  <dc:creator>namas</dc:creator>
  <cp:lastModifiedBy>Windows User</cp:lastModifiedBy>
  <cp:revision>102</cp:revision>
  <dcterms:created xsi:type="dcterms:W3CDTF">2013-01-06T10:37:41Z</dcterms:created>
  <dcterms:modified xsi:type="dcterms:W3CDTF">2020-11-09T06:36:48Z</dcterms:modified>
</cp:coreProperties>
</file>