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71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E89-4237-4E4B-9600-F71E36C17C35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173416" cy="2387600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Trigonometrinės funkcijos ir sudėtingesnė sąlyginė funkcija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71480"/>
            <a:ext cx="4119562" cy="914400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Informacinės technologijos</a:t>
            </a:r>
            <a:endParaRPr lang="lt-L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uždavinys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Diskutuodami su mokytoju išsiaiškinsite kaip naudojamos funkcijos SIN ir COS.</a:t>
            </a:r>
            <a:endParaRPr lang="lt-LT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Atliksite 3 užduotis su trigonometrinėmis funkcijomis.</a:t>
            </a: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Įtvirtinsite žinias su sudėtinga sąlygine funkcija, atlikdami dvi papildomas užduotis.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1296144"/>
          </a:xfrm>
        </p:spPr>
        <p:txBody>
          <a:bodyPr/>
          <a:lstStyle/>
          <a:p>
            <a:pPr marL="0" indent="0">
              <a:buNone/>
            </a:pPr>
            <a:r>
              <a:rPr lang="lt-L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</a:t>
            </a: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Sudarykite laipsnių ir radianų lentelę bei sukurkite diagramą. Radianų skaičiavimui galima naudoti pvz.: =A1*PI()/180 arba =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(A1)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 rotWithShape="1">
          <a:blip r:embed="rId2"/>
          <a:srcRect r="3894" b="1874"/>
          <a:stretch/>
        </p:blipFill>
        <p:spPr>
          <a:xfrm>
            <a:off x="628650" y="1637022"/>
            <a:ext cx="1855118" cy="5104346"/>
          </a:xfrm>
          <a:prstGeom prst="rect">
            <a:avLst/>
          </a:prstGeom>
        </p:spPr>
      </p:pic>
      <p:pic>
        <p:nvPicPr>
          <p:cNvPr id="8" name="Paveikslėlis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72816"/>
            <a:ext cx="5797265" cy="4797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1224136"/>
          </a:xfrm>
        </p:spPr>
        <p:txBody>
          <a:bodyPr/>
          <a:lstStyle/>
          <a:p>
            <a:pPr marL="0" indent="0">
              <a:buNone/>
            </a:pPr>
            <a:r>
              <a:rPr lang="lt-L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</a:t>
            </a: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Savarankiškai praplėskite 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 diagramą.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92796"/>
            <a:ext cx="6293550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936104"/>
          </a:xfrm>
        </p:spPr>
        <p:txBody>
          <a:bodyPr/>
          <a:lstStyle/>
          <a:p>
            <a:pPr marL="0" indent="0">
              <a:buNone/>
            </a:pPr>
            <a:r>
              <a:rPr lang="lt-L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</a:t>
            </a: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Sudarykite laipsnių ir radianų lentelę bei sukurkite diagramą. Radianų skaičiavimui galima naudoti pvz.: =A1*PI()/180 arba =</a:t>
            </a:r>
            <a:r>
              <a:rPr lang="lt-L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(A1)</a:t>
            </a:r>
          </a:p>
          <a:p>
            <a:endParaRPr lang="lt-LT" dirty="0"/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1781622" cy="4944591"/>
          </a:xfrm>
          <a:prstGeom prst="rect">
            <a:avLst/>
          </a:prstGeom>
        </p:spPr>
      </p:pic>
      <p:pic>
        <p:nvPicPr>
          <p:cNvPr id="3" name="Paveikslėlis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20" y="1723458"/>
            <a:ext cx="5855130" cy="48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Parduotuvės finansinė ataskaita.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Lentelėje </a:t>
            </a:r>
            <a:r>
              <a:rPr lang="lt-LT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Parduotuvės „Svajonė“ 2022 m. pelnas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nurodytas kiekvieno mėnesio pelnas ir nuostoliai (nuostoliai žymimi neigiamais skaičiais). Parašykite formules metų duomenims apdoroti ir sukurkite diagramą.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3" y="2348880"/>
            <a:ext cx="807277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Trikampių matai ir savybės.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Sukurkite lentelę ir apskaičiuokite trikampio charakteristikas. Plotas skaičiuoti galite naudoti 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Herono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formulę. </a:t>
            </a:r>
            <a:r>
              <a:rPr lang="lt-LT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Viską apskaičiavę išfiltruokite duomenis taip, kad liktų tik galimi trikampiai.</a:t>
            </a:r>
            <a:endParaRPr lang="lt-LT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04864"/>
            <a:ext cx="8100392" cy="42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176</Words>
  <Application>Microsoft Office PowerPoint</Application>
  <PresentationFormat>Demonstracija ekrane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„Office“ tema</vt:lpstr>
      <vt:lpstr>Trigonometrinės funkcijos ir sudėtingesnė sąlyginė funkcija</vt:lpstr>
      <vt:lpstr>Pamokos uždavinys</vt:lpstr>
      <vt:lpstr>1 užduotis</vt:lpstr>
      <vt:lpstr>2 užduotis</vt:lpstr>
      <vt:lpstr>3 užduotis</vt:lpstr>
      <vt:lpstr>4 užduotis</vt:lpstr>
      <vt:lpstr>5 užduotis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Reikšmių įterpimas į masyvą</dc:title>
  <dc:creator>namas</dc:creator>
  <cp:lastModifiedBy>Ramas</cp:lastModifiedBy>
  <cp:revision>53</cp:revision>
  <dcterms:created xsi:type="dcterms:W3CDTF">2012-12-09T18:28:48Z</dcterms:created>
  <dcterms:modified xsi:type="dcterms:W3CDTF">2022-10-23T11:52:12Z</dcterms:modified>
</cp:coreProperties>
</file>