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71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73416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Vaizding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ų diagramų kūrimas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Mokiniai, nagrinėdami pateiktą medžiagą ir diskutuodami su mokytoju, išsiaiškins kada duomenis diagramomis galima pateikti vaizdžiau.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2 užduotis su trigonometrinėmis funkcijomis.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Sukursite 3 vaizdingas diagramas.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96144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Rutulys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Skaičiuokle apskaičiuokite rutulio tūrį </a:t>
            </a: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ir šoninio paviršiaus plotą </a:t>
            </a: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kai nurodytas spindulys </a:t>
            </a: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Skaičiavimams atlikti naudokite funkciją PI. </a:t>
            </a:r>
            <a:r>
              <a:rPr lang="lt-LT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Paveikslėlis būtinas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060848"/>
            <a:ext cx="8143875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1224136"/>
          </a:xfrm>
        </p:spPr>
        <p:txBody>
          <a:bodyPr/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Žiedas.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Skaičiuokle apskaičiuokite mėlynai nuspalvintos figūros plotą, kai nurodyti spindulių ilgiai. </a:t>
            </a:r>
            <a:r>
              <a:rPr lang="lt-LT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Paveikslėlis būtinas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2" y="1916832"/>
            <a:ext cx="8515350" cy="39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Vilniaus klimatas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Skaičiuokle parenkite lentelę </a:t>
            </a:r>
            <a:r>
              <a:rPr lang="lt-LT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Vidutinė oro temperatūra ir kritulių kiekis Vilniuje.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Pagal pateiktą pavyzdį sukurkite diagramą.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820472" cy="50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Daktaro laipsnis.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Naudodamiesi pateikta diagrama, skaičiuokle sukurkite lentelę ir nubraižykite diagramą.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768752" cy="51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Didžiausi planetos ežerai.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Skaičiuokle parenkite lentelę </a:t>
            </a:r>
            <a:r>
              <a:rPr lang="lt-LT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Didžiausi planetos ežerai.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Pagal pateiktą pavyzdį nubraižykite diagramą.</a:t>
            </a:r>
            <a:endParaRPr lang="lt-LT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5601246" cy="51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143</Words>
  <Application>Microsoft Office PowerPoint</Application>
  <PresentationFormat>Demonstracija ekrane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„Office“ tema</vt:lpstr>
      <vt:lpstr>Vaizdingų diagramų kūrimas</vt:lpstr>
      <vt:lpstr>Pamokos uždavinys</vt:lpstr>
      <vt:lpstr>1 užduotis</vt:lpstr>
      <vt:lpstr>2 užduotis</vt:lpstr>
      <vt:lpstr>3 užduotis</vt:lpstr>
      <vt:lpstr>4 užduotis</vt:lpstr>
      <vt:lpstr>5 užduotis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56</cp:revision>
  <dcterms:created xsi:type="dcterms:W3CDTF">2012-12-09T18:28:48Z</dcterms:created>
  <dcterms:modified xsi:type="dcterms:W3CDTF">2022-11-05T13:47:02Z</dcterms:modified>
</cp:coreProperties>
</file>