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3" r:id="rId4"/>
    <p:sldId id="276" r:id="rId5"/>
    <p:sldId id="260" r:id="rId6"/>
    <p:sldId id="271" r:id="rId7"/>
    <p:sldId id="27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32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lt-LT" smtClean="0"/>
              <a:t>Spustelėję redag. ruoš. paantrš. stilių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2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1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7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40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9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6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6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lt-LT" dirty="0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3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9E89-4237-4E4B-9600-F71E36C17C35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4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7173416" cy="2387600"/>
          </a:xfrm>
        </p:spPr>
        <p:txBody>
          <a:bodyPr>
            <a:normAutofit/>
          </a:bodyPr>
          <a:lstStyle/>
          <a:p>
            <a:r>
              <a:rPr lang="lt-LT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Funkcijų SIN, COS, ABS įtvirtinimas</a:t>
            </a:r>
            <a:endParaRPr lang="lt-LT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7620" y="571480"/>
            <a:ext cx="4119562" cy="914400"/>
          </a:xfrm>
        </p:spPr>
        <p:txBody>
          <a:bodyPr/>
          <a:lstStyle/>
          <a:p>
            <a:r>
              <a:rPr lang="lt-L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Informacinės technologijos</a:t>
            </a:r>
            <a:endParaRPr lang="lt-LT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Pamokos uždavinys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Mokiniai</a:t>
            </a:r>
            <a:r>
              <a:rPr lang="lt-L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pakartos trigonometrines funkcijas ir atliks įvairaus sudėtingumo užduotis.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Atliksite </a:t>
            </a:r>
            <a:r>
              <a:rPr lang="lt-L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užduotis su trigonometrinėmis 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funkcijomis ir grafikais, 3 iš jų sudėtingesnės.</a:t>
            </a:r>
            <a:endParaRPr lang="lt-LT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vadinimas 6"/>
          <p:cNvSpPr>
            <a:spLocks noGrp="1"/>
          </p:cNvSpPr>
          <p:nvPr>
            <p:ph type="title"/>
          </p:nvPr>
        </p:nvSpPr>
        <p:spPr>
          <a:xfrm>
            <a:off x="628650" y="139150"/>
            <a:ext cx="7886700" cy="417036"/>
          </a:xfrm>
        </p:spPr>
        <p:txBody>
          <a:bodyPr>
            <a:normAutofit fontScale="90000"/>
          </a:bodyPr>
          <a:lstStyle/>
          <a:p>
            <a:r>
              <a:rPr lang="lt-L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užduotis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urinio vietos rezervavimo ženklas 5"/>
          <p:cNvSpPr>
            <a:spLocks noGrp="1"/>
          </p:cNvSpPr>
          <p:nvPr>
            <p:ph idx="1"/>
          </p:nvPr>
        </p:nvSpPr>
        <p:spPr>
          <a:xfrm>
            <a:off x="633072" y="570250"/>
            <a:ext cx="8191822" cy="432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Grafikai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Sukurkite lenteles ir nubraižykite grafikus pagal pavyzdį.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lt-LT" dirty="0"/>
          </a:p>
        </p:txBody>
      </p:sp>
      <p:pic>
        <p:nvPicPr>
          <p:cNvPr id="2" name="Paveikslėlis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" t="2590"/>
          <a:stretch/>
        </p:blipFill>
        <p:spPr>
          <a:xfrm>
            <a:off x="616859" y="1028356"/>
            <a:ext cx="4605674" cy="2832692"/>
          </a:xfrm>
          <a:prstGeom prst="rect">
            <a:avLst/>
          </a:prstGeom>
        </p:spPr>
      </p:pic>
      <p:pic>
        <p:nvPicPr>
          <p:cNvPr id="3" name="Paveikslėlis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3"/>
          <a:stretch/>
        </p:blipFill>
        <p:spPr>
          <a:xfrm>
            <a:off x="616858" y="3951261"/>
            <a:ext cx="5611325" cy="292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4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vadinimas 6"/>
          <p:cNvSpPr>
            <a:spLocks noGrp="1"/>
          </p:cNvSpPr>
          <p:nvPr>
            <p:ph type="title"/>
          </p:nvPr>
        </p:nvSpPr>
        <p:spPr>
          <a:xfrm>
            <a:off x="628650" y="163180"/>
            <a:ext cx="7886700" cy="417036"/>
          </a:xfrm>
        </p:spPr>
        <p:txBody>
          <a:bodyPr>
            <a:normAutofit fontScale="90000"/>
          </a:bodyPr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užduotis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urinio vietos rezervavimo ženklas 5"/>
          <p:cNvSpPr>
            <a:spLocks noGrp="1"/>
          </p:cNvSpPr>
          <p:nvPr>
            <p:ph idx="1"/>
          </p:nvPr>
        </p:nvSpPr>
        <p:spPr>
          <a:xfrm>
            <a:off x="628650" y="640542"/>
            <a:ext cx="8191822" cy="432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Grafikai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Sukurkite lenteles ir nubraižykite grafikus pagal pavyzdį.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lt-LT" dirty="0"/>
          </a:p>
        </p:txBody>
      </p:sp>
      <p:pic>
        <p:nvPicPr>
          <p:cNvPr id="4" name="Paveikslėlis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044759"/>
            <a:ext cx="5940152" cy="2744281"/>
          </a:xfrm>
          <a:prstGeom prst="rect">
            <a:avLst/>
          </a:prstGeom>
        </p:spPr>
      </p:pic>
      <p:pic>
        <p:nvPicPr>
          <p:cNvPr id="6" name="Paveikslėlis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17032"/>
            <a:ext cx="598505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1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vadinimas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17036"/>
          </a:xfrm>
        </p:spPr>
        <p:txBody>
          <a:bodyPr>
            <a:normAutofit fontScale="90000"/>
          </a:bodyPr>
          <a:lstStyle/>
          <a:p>
            <a:r>
              <a:rPr lang="lt-L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užduotis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urinio vietos rezervavimo ženklas 5"/>
          <p:cNvSpPr>
            <a:spLocks noGrp="1"/>
          </p:cNvSpPr>
          <p:nvPr>
            <p:ph idx="1"/>
          </p:nvPr>
        </p:nvSpPr>
        <p:spPr>
          <a:xfrm>
            <a:off x="628650" y="782163"/>
            <a:ext cx="8191822" cy="792088"/>
          </a:xfrm>
        </p:spPr>
        <p:txBody>
          <a:bodyPr/>
          <a:lstStyle/>
          <a:p>
            <a:r>
              <a:rPr lang="lt-L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Sinusų skaičiavimas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Skaičiuokle parenkite lentelę nuo -360 iki 360 laipsnių. Apskaičiuokite reikšmes ir sukurkite diagramą.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aveikslėlis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59" y="1484784"/>
            <a:ext cx="8859737" cy="5215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vadinimas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17036"/>
          </a:xfrm>
        </p:spPr>
        <p:txBody>
          <a:bodyPr>
            <a:normAutofit fontScale="90000"/>
          </a:bodyPr>
          <a:lstStyle/>
          <a:p>
            <a:r>
              <a:rPr lang="lt-L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užduotis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urinio vietos rezervavimo ženklas 5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80728"/>
                <a:ext cx="8191822" cy="122413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lt-LT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Lygčių sistema. </a:t>
                </a:r>
                <a:r>
                  <a:rPr lang="lt-LT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Raskite tokios lygčių sistemos sprendinius: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lt-LT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lt-LT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lt-LT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lt-LT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= 8</m:t>
                            </m:r>
                            <m:func>
                              <m:funcPr>
                                <m:ctrlPr>
                                  <a:rPr lang="lt-LT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lt-LT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lt-LT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lt-LT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e>
                            </m:func>
                          </m:num>
                          <m:den>
                            <m:r>
                              <a:rPr lang="lt-LT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lt-LT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=</m:t>
                            </m:r>
                            <m:sSup>
                              <m:sSupPr>
                                <m:ctrlPr>
                                  <a:rPr lang="lt-LT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lt-LT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lt-LT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lt-LT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lt-LT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−4,44</m:t>
                            </m:r>
                          </m:den>
                        </m:f>
                      </m:e>
                    </m:d>
                  </m:oMath>
                </a14:m>
                <a:r>
                  <a:rPr lang="lt-LT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lt-LT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Ieškoti reikia intervale nuo -180 iki 180, kas 10 laipsnių, 2 skaitmenų po kablelio tikslumu.</a:t>
                </a:r>
                <a:endParaRPr lang="lt-LT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endParaRPr lang="lt-LT" dirty="0"/>
              </a:p>
            </p:txBody>
          </p:sp>
        </mc:Choice>
        <mc:Fallback>
          <p:sp>
            <p:nvSpPr>
              <p:cNvPr id="11" name="Turinio vietos rezervavimo ženklas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80728"/>
                <a:ext cx="8191822" cy="1224136"/>
              </a:xfrm>
              <a:blipFill rotWithShape="0">
                <a:blip r:embed="rId2"/>
                <a:stretch>
                  <a:fillRect l="-670" t="-1493" b="-4975"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aveikslėlis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83773"/>
            <a:ext cx="6228184" cy="457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vadinimas 6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417036"/>
          </a:xfrm>
        </p:spPr>
        <p:txBody>
          <a:bodyPr>
            <a:normAutofit fontScale="90000"/>
          </a:bodyPr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užduotis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urinio vietos rezervavimo ženklas 5"/>
          <p:cNvSpPr>
            <a:spLocks noGrp="1"/>
          </p:cNvSpPr>
          <p:nvPr>
            <p:ph idx="1"/>
          </p:nvPr>
        </p:nvSpPr>
        <p:spPr>
          <a:xfrm>
            <a:off x="628650" y="605676"/>
            <a:ext cx="8191822" cy="792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Trijų trigonometrinių funkcijų grafikai. </a:t>
            </a:r>
            <a:r>
              <a:rPr lang="lt-L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Sukurkite lenteles ir nubraižykite grafikus pagal pavyzdį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lt-LT" dirty="0"/>
          </a:p>
        </p:txBody>
      </p:sp>
      <p:pic>
        <p:nvPicPr>
          <p:cNvPr id="2" name="Paveikslėlis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84784"/>
            <a:ext cx="7524328" cy="509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0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</TotalTime>
  <Words>107</Words>
  <Application>Microsoft Office PowerPoint</Application>
  <PresentationFormat>Demonstracija ekrane (4:3)</PresentationFormat>
  <Paragraphs>16</Paragraphs>
  <Slides>7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4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„Office“ tema</vt:lpstr>
      <vt:lpstr>Funkcijų SIN, COS, ABS įtvirtinimas</vt:lpstr>
      <vt:lpstr>Pamokos uždavinys</vt:lpstr>
      <vt:lpstr>1 užduotis</vt:lpstr>
      <vt:lpstr>2 užduotis</vt:lpstr>
      <vt:lpstr>3 užduotis</vt:lpstr>
      <vt:lpstr>4 užduotis</vt:lpstr>
      <vt:lpstr>5 užduotis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Reikšmių įterpimas į masyvą</dc:title>
  <dc:creator>namas</dc:creator>
  <cp:lastModifiedBy>Ramas</cp:lastModifiedBy>
  <cp:revision>59</cp:revision>
  <dcterms:created xsi:type="dcterms:W3CDTF">2012-12-09T18:28:48Z</dcterms:created>
  <dcterms:modified xsi:type="dcterms:W3CDTF">2022-11-13T18:06:27Z</dcterms:modified>
</cp:coreProperties>
</file>