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3" r:id="rId4"/>
    <p:sldId id="276" r:id="rId5"/>
    <p:sldId id="260" r:id="rId6"/>
    <p:sldId id="271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3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lt-LT" smtClean="0"/>
              <a:t>Spustelėję redag. ruoš. paantrš.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1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3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E89-4237-4E4B-9600-F71E36C17C35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173416" cy="2387600"/>
          </a:xfrm>
        </p:spPr>
        <p:txBody>
          <a:bodyPr>
            <a:normAutofit/>
          </a:bodyPr>
          <a:lstStyle/>
          <a:p>
            <a:r>
              <a:rPr lang="lt-LT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Laiko funkcija</a:t>
            </a:r>
            <a:endParaRPr lang="lt-LT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20" y="571480"/>
            <a:ext cx="4119562" cy="914400"/>
          </a:xfrm>
        </p:spPr>
        <p:txBody>
          <a:bodyPr/>
          <a:lstStyle/>
          <a:p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Informacinės technologijos</a:t>
            </a:r>
            <a:endParaRPr lang="lt-LT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Pamokos uždavinys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Mokiniai</a:t>
            </a:r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susipažins su laiko funkcija ir atliks įvairaus sudėtingumo užduotis.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Atliksite </a:t>
            </a:r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užduotis su laiko funkcija.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37101" y="548680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urinio vietos rezervavimo ženklas 5"/>
          <p:cNvSpPr>
            <a:spLocks noGrp="1"/>
          </p:cNvSpPr>
          <p:nvPr>
            <p:ph idx="1"/>
          </p:nvPr>
        </p:nvSpPr>
        <p:spPr>
          <a:xfrm>
            <a:off x="637101" y="1916832"/>
            <a:ext cx="8191822" cy="4226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Laiko </a:t>
            </a:r>
            <a:r>
              <a:rPr lang="lt-LT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skaičiuoklis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Su skaičiuokle atlikite skaičiavimus ir atsakykite į klausimus:</a:t>
            </a:r>
          </a:p>
          <a:p>
            <a:pPr marL="800100" lvl="1" indent="-457200">
              <a:buFont typeface="+mj-lt"/>
              <a:buAutoNum type="alphaLcParenR"/>
            </a:pP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Kiek dienų gyvenate?</a:t>
            </a:r>
          </a:p>
          <a:p>
            <a:pPr marL="800100" lvl="1" indent="-457200">
              <a:buFont typeface="+mj-lt"/>
              <a:buAutoNum type="alphaLcParenR"/>
            </a:pP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Kiek dienų liko iki Naujųjų metų?</a:t>
            </a:r>
          </a:p>
          <a:p>
            <a:pPr marL="800100" lvl="1" indent="-457200">
              <a:buFont typeface="+mj-lt"/>
              <a:buAutoNum type="alphaLcParenR"/>
            </a:pP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Kiek dienų praėjo nuo mokslo metų pradžios?</a:t>
            </a:r>
          </a:p>
          <a:p>
            <a:pPr marL="800100" lvl="1" indent="-457200">
              <a:buFont typeface="+mj-lt"/>
              <a:buAutoNum type="alphaLcParenR"/>
            </a:pP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Kiek dienų liko iki artimiausio semestro pabaigos?</a:t>
            </a:r>
          </a:p>
          <a:p>
            <a:pPr marL="800100" lvl="1" indent="-457200">
              <a:buFont typeface="+mj-lt"/>
              <a:buAutoNum type="alphaLcParenR"/>
            </a:pP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Kokia data bus už 150 dienų?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82264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163180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640542"/>
            <a:ext cx="8191822" cy="700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Gimtadieniai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Sukurkite lentelę ir jos kopiją surikiuokite pagal mėnesį. Galima naudotis papildomais stulpeliais.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dirty="0"/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6"/>
          <a:stretch/>
        </p:blipFill>
        <p:spPr>
          <a:xfrm>
            <a:off x="628650" y="1772816"/>
            <a:ext cx="795637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211908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782163"/>
            <a:ext cx="8191822" cy="12066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Darželinukai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Apskaičiuokite vaikų amžių. 3 metų eis į 1 grupę, 4 – 2 grupę, 5- 3 grupę, 6 – 4 grupę, likę bus be grupės. Išrikiuokite sąrašą pagal grupės numerį mažėjančiai.</a:t>
            </a:r>
          </a:p>
          <a:p>
            <a:pPr marL="0" indent="0">
              <a:buNone/>
            </a:pP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Galima naudotis TRUNC ir dalyba arba DATEDIF funkcija.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42059"/>
            <a:ext cx="6660232" cy="4715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611044"/>
            <a:ext cx="8191822" cy="873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Bilietų kainos. </a:t>
            </a:r>
            <a:r>
              <a:rPr lang="lt-LT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Butrimaičių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šeima nutarė skristi į Olandiją. Apskaičiuokite kelionės kainą.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dirty="0"/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3"/>
          <a:stretch/>
        </p:blipFill>
        <p:spPr>
          <a:xfrm>
            <a:off x="755576" y="1340767"/>
            <a:ext cx="6624736" cy="515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925788"/>
            <a:ext cx="8191822" cy="1095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Kalėdinė akcija.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Parduotuvė skelbia akciją švenčių proga. Skaičiuokle parenkite lentelę. Nuolaida automatiškai taikoma tik tada, kai data priklauso akcijos datų intervalui.</a:t>
            </a:r>
            <a:endParaRPr lang="lt-LT" dirty="0"/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"/>
          <a:stretch/>
        </p:blipFill>
        <p:spPr>
          <a:xfrm>
            <a:off x="521804" y="2132856"/>
            <a:ext cx="8100392" cy="421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184</Words>
  <Application>Microsoft Office PowerPoint</Application>
  <PresentationFormat>Demonstracija ekrane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„Office“ tema</vt:lpstr>
      <vt:lpstr>Laiko funkcija</vt:lpstr>
      <vt:lpstr>Pamokos uždavinys</vt:lpstr>
      <vt:lpstr>1 užduotis</vt:lpstr>
      <vt:lpstr>2 užduotis</vt:lpstr>
      <vt:lpstr>3 užduotis</vt:lpstr>
      <vt:lpstr>4 užduotis</vt:lpstr>
      <vt:lpstr>5 užduotis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Reikšmių įterpimas į masyvą</dc:title>
  <dc:creator>namas</dc:creator>
  <cp:lastModifiedBy>Ramas</cp:lastModifiedBy>
  <cp:revision>62</cp:revision>
  <dcterms:created xsi:type="dcterms:W3CDTF">2012-12-09T18:28:48Z</dcterms:created>
  <dcterms:modified xsi:type="dcterms:W3CDTF">2022-11-24T19:52:00Z</dcterms:modified>
</cp:coreProperties>
</file>