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
  </p:notesMasterIdLst>
  <p:sldIdLst>
    <p:sldId id="256" r:id="rId2"/>
    <p:sldId id="258" r:id="rId3"/>
    <p:sldId id="284" r:id="rId4"/>
    <p:sldId id="285" r:id="rId5"/>
    <p:sldId id="286" r:id="rId6"/>
    <p:sldId id="287" r:id="rId7"/>
    <p:sldId id="288" r:id="rId8"/>
    <p:sldId id="289" r:id="rId9"/>
    <p:sldId id="290" r:id="rId10"/>
    <p:sldId id="291" r:id="rId11"/>
    <p:sldId id="29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651" autoAdjust="0"/>
  </p:normalViewPr>
  <p:slideViewPr>
    <p:cSldViewPr>
      <p:cViewPr varScale="1">
        <p:scale>
          <a:sx n="101" d="100"/>
          <a:sy n="101" d="100"/>
        </p:scale>
        <p:origin x="353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Antraštės vietos rezervavimo ženklas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t-LT"/>
          </a:p>
        </p:txBody>
      </p:sp>
      <p:sp>
        <p:nvSpPr>
          <p:cNvPr id="3" name="Datos vietos rezervavimo ženklas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190143-9619-4880-BD09-7A2D8A41A271}" type="datetimeFigureOut">
              <a:rPr lang="lt-LT" smtClean="0"/>
              <a:t>2023-10-09</a:t>
            </a:fld>
            <a:endParaRPr lang="lt-LT"/>
          </a:p>
        </p:txBody>
      </p:sp>
      <p:sp>
        <p:nvSpPr>
          <p:cNvPr id="4" name="Skaidrės vaizdo vietos rezervavimo ženklas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lt-LT"/>
          </a:p>
        </p:txBody>
      </p:sp>
      <p:sp>
        <p:nvSpPr>
          <p:cNvPr id="5" name="Pastabų vietos rezervavimo ženkl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lt-LT" smtClean="0"/>
              <a:t>Spustelėję redag. ruoš. teksto stilių</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lt-LT"/>
          </a:p>
        </p:txBody>
      </p:sp>
      <p:sp>
        <p:nvSpPr>
          <p:cNvPr id="6" name="Poraštės vietos rezervavimo ženklas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t-LT"/>
          </a:p>
        </p:txBody>
      </p:sp>
      <p:sp>
        <p:nvSpPr>
          <p:cNvPr id="7" name="Skaidrės numerio vietos rezervavimo ženklas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CA38E3-D960-47CE-8B1B-023A89EC8C24}" type="slidenum">
              <a:rPr lang="lt-LT" smtClean="0"/>
              <a:t>‹#›</a:t>
            </a:fld>
            <a:endParaRPr lang="lt-LT"/>
          </a:p>
        </p:txBody>
      </p:sp>
    </p:spTree>
    <p:extLst>
      <p:ext uri="{BB962C8B-B14F-4D97-AF65-F5344CB8AC3E}">
        <p14:creationId xmlns:p14="http://schemas.microsoft.com/office/powerpoint/2010/main" val="3314732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lt-LT" dirty="0"/>
          </a:p>
        </p:txBody>
      </p:sp>
      <p:sp>
        <p:nvSpPr>
          <p:cNvPr id="4" name="Skaidrės numerio vietos rezervavimo ženklas 3"/>
          <p:cNvSpPr>
            <a:spLocks noGrp="1"/>
          </p:cNvSpPr>
          <p:nvPr>
            <p:ph type="sldNum" sz="quarter" idx="10"/>
          </p:nvPr>
        </p:nvSpPr>
        <p:spPr/>
        <p:txBody>
          <a:bodyPr/>
          <a:lstStyle/>
          <a:p>
            <a:fld id="{6CCA38E3-D960-47CE-8B1B-023A89EC8C24}" type="slidenum">
              <a:rPr lang="lt-LT" smtClean="0"/>
              <a:t>2</a:t>
            </a:fld>
            <a:endParaRPr lang="lt-LT"/>
          </a:p>
        </p:txBody>
      </p:sp>
    </p:spTree>
    <p:extLst>
      <p:ext uri="{BB962C8B-B14F-4D97-AF65-F5344CB8AC3E}">
        <p14:creationId xmlns:p14="http://schemas.microsoft.com/office/powerpoint/2010/main" val="3610651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lt-LT" sz="1200" b="0" i="0" kern="1200" dirty="0" smtClean="0">
              <a:solidFill>
                <a:schemeClr val="tx1"/>
              </a:solidFill>
              <a:effectLst/>
              <a:latin typeface="+mn-lt"/>
              <a:ea typeface="+mn-ea"/>
              <a:cs typeface="+mn-cs"/>
            </a:endParaRPr>
          </a:p>
          <a:p>
            <a:r>
              <a:rPr lang="lt-LT" sz="1200" b="0" i="0" kern="1200" dirty="0" smtClean="0">
                <a:solidFill>
                  <a:schemeClr val="tx1"/>
                </a:solidFill>
                <a:effectLst/>
                <a:latin typeface="+mn-lt"/>
                <a:ea typeface="+mn-ea"/>
                <a:cs typeface="+mn-cs"/>
              </a:rPr>
              <a:t>Meditacijoj aš</a:t>
            </a:r>
            <a:r>
              <a:rPr lang="lt-LT" sz="1200" b="0" i="0" kern="1200" baseline="0" dirty="0" smtClean="0">
                <a:solidFill>
                  <a:schemeClr val="tx1"/>
                </a:solidFill>
                <a:effectLst/>
                <a:latin typeface="+mn-lt"/>
                <a:ea typeface="+mn-ea"/>
                <a:cs typeface="+mn-cs"/>
              </a:rPr>
              <a:t> ne specialistas</a:t>
            </a:r>
          </a:p>
          <a:p>
            <a:r>
              <a:rPr lang="lt-LT" sz="1200" b="0" i="0" kern="1200" baseline="0" dirty="0" smtClean="0">
                <a:solidFill>
                  <a:schemeClr val="tx1"/>
                </a:solidFill>
                <a:effectLst/>
                <a:latin typeface="+mn-lt"/>
                <a:ea typeface="+mn-ea"/>
                <a:cs typeface="+mn-cs"/>
              </a:rPr>
              <a:t>Tegul pateikia pavyzdžių kokybiškesniam gyvenimui</a:t>
            </a:r>
          </a:p>
          <a:p>
            <a:endParaRPr lang="lt-LT" sz="1200" b="0" i="0" kern="1200" dirty="0">
              <a:solidFill>
                <a:schemeClr val="tx1"/>
              </a:solidFill>
              <a:effectLst/>
              <a:latin typeface="+mn-lt"/>
              <a:ea typeface="+mn-ea"/>
              <a:cs typeface="+mn-cs"/>
            </a:endParaRPr>
          </a:p>
        </p:txBody>
      </p:sp>
      <p:sp>
        <p:nvSpPr>
          <p:cNvPr id="4" name="Skaidrės numerio vietos rezervavimo ženklas 3"/>
          <p:cNvSpPr>
            <a:spLocks noGrp="1"/>
          </p:cNvSpPr>
          <p:nvPr>
            <p:ph type="sldNum" sz="quarter" idx="10"/>
          </p:nvPr>
        </p:nvSpPr>
        <p:spPr/>
        <p:txBody>
          <a:bodyPr/>
          <a:lstStyle/>
          <a:p>
            <a:fld id="{6CCA38E3-D960-47CE-8B1B-023A89EC8C24}" type="slidenum">
              <a:rPr lang="lt-LT" smtClean="0"/>
              <a:t>11</a:t>
            </a:fld>
            <a:endParaRPr lang="lt-LT"/>
          </a:p>
        </p:txBody>
      </p:sp>
    </p:spTree>
    <p:extLst>
      <p:ext uri="{BB962C8B-B14F-4D97-AF65-F5344CB8AC3E}">
        <p14:creationId xmlns:p14="http://schemas.microsoft.com/office/powerpoint/2010/main" val="1645097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lt-LT" dirty="0"/>
          </a:p>
        </p:txBody>
      </p:sp>
      <p:sp>
        <p:nvSpPr>
          <p:cNvPr id="4" name="Skaidrės numerio vietos rezervavimo ženklas 3"/>
          <p:cNvSpPr>
            <a:spLocks noGrp="1"/>
          </p:cNvSpPr>
          <p:nvPr>
            <p:ph type="sldNum" sz="quarter" idx="10"/>
          </p:nvPr>
        </p:nvSpPr>
        <p:spPr/>
        <p:txBody>
          <a:bodyPr/>
          <a:lstStyle/>
          <a:p>
            <a:fld id="{6CCA38E3-D960-47CE-8B1B-023A89EC8C24}" type="slidenum">
              <a:rPr lang="lt-LT" smtClean="0"/>
              <a:t>3</a:t>
            </a:fld>
            <a:endParaRPr lang="lt-LT"/>
          </a:p>
        </p:txBody>
      </p:sp>
    </p:spTree>
    <p:extLst>
      <p:ext uri="{BB962C8B-B14F-4D97-AF65-F5344CB8AC3E}">
        <p14:creationId xmlns:p14="http://schemas.microsoft.com/office/powerpoint/2010/main" val="369567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r>
              <a:rPr lang="lt-LT" baseline="0" dirty="0" smtClean="0"/>
              <a:t>Kaip galima saugoti akis</a:t>
            </a:r>
          </a:p>
          <a:p>
            <a:endParaRPr lang="lt-LT" baseline="0" dirty="0" smtClean="0"/>
          </a:p>
          <a:p>
            <a:endParaRPr lang="lt-LT" dirty="0"/>
          </a:p>
        </p:txBody>
      </p:sp>
      <p:sp>
        <p:nvSpPr>
          <p:cNvPr id="4" name="Skaidrės numerio vietos rezervavimo ženklas 3"/>
          <p:cNvSpPr>
            <a:spLocks noGrp="1"/>
          </p:cNvSpPr>
          <p:nvPr>
            <p:ph type="sldNum" sz="quarter" idx="10"/>
          </p:nvPr>
        </p:nvSpPr>
        <p:spPr/>
        <p:txBody>
          <a:bodyPr/>
          <a:lstStyle/>
          <a:p>
            <a:fld id="{6CCA38E3-D960-47CE-8B1B-023A89EC8C24}" type="slidenum">
              <a:rPr lang="lt-LT" smtClean="0"/>
              <a:t>4</a:t>
            </a:fld>
            <a:endParaRPr lang="lt-LT"/>
          </a:p>
        </p:txBody>
      </p:sp>
    </p:spTree>
    <p:extLst>
      <p:ext uri="{BB962C8B-B14F-4D97-AF65-F5344CB8AC3E}">
        <p14:creationId xmlns:p14="http://schemas.microsoft.com/office/powerpoint/2010/main" val="320186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lt-LT" baseline="0" dirty="0" smtClean="0"/>
          </a:p>
          <a:p>
            <a:endParaRPr lang="lt-LT" dirty="0"/>
          </a:p>
        </p:txBody>
      </p:sp>
      <p:sp>
        <p:nvSpPr>
          <p:cNvPr id="4" name="Skaidrės numerio vietos rezervavimo ženklas 3"/>
          <p:cNvSpPr>
            <a:spLocks noGrp="1"/>
          </p:cNvSpPr>
          <p:nvPr>
            <p:ph type="sldNum" sz="quarter" idx="10"/>
          </p:nvPr>
        </p:nvSpPr>
        <p:spPr/>
        <p:txBody>
          <a:bodyPr/>
          <a:lstStyle/>
          <a:p>
            <a:fld id="{6CCA38E3-D960-47CE-8B1B-023A89EC8C24}" type="slidenum">
              <a:rPr lang="lt-LT" smtClean="0"/>
              <a:t>5</a:t>
            </a:fld>
            <a:endParaRPr lang="lt-LT"/>
          </a:p>
        </p:txBody>
      </p:sp>
    </p:spTree>
    <p:extLst>
      <p:ext uri="{BB962C8B-B14F-4D97-AF65-F5344CB8AC3E}">
        <p14:creationId xmlns:p14="http://schemas.microsoft.com/office/powerpoint/2010/main" val="1444825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lt-LT" sz="1200" b="0" i="0" kern="1200" dirty="0">
              <a:solidFill>
                <a:schemeClr val="tx1"/>
              </a:solidFill>
              <a:effectLst/>
              <a:latin typeface="+mn-lt"/>
              <a:ea typeface="+mn-ea"/>
              <a:cs typeface="+mn-cs"/>
            </a:endParaRPr>
          </a:p>
        </p:txBody>
      </p:sp>
      <p:sp>
        <p:nvSpPr>
          <p:cNvPr id="4" name="Skaidrės numerio vietos rezervavimo ženklas 3"/>
          <p:cNvSpPr>
            <a:spLocks noGrp="1"/>
          </p:cNvSpPr>
          <p:nvPr>
            <p:ph type="sldNum" sz="quarter" idx="10"/>
          </p:nvPr>
        </p:nvSpPr>
        <p:spPr/>
        <p:txBody>
          <a:bodyPr/>
          <a:lstStyle/>
          <a:p>
            <a:fld id="{6CCA38E3-D960-47CE-8B1B-023A89EC8C24}" type="slidenum">
              <a:rPr lang="lt-LT" smtClean="0"/>
              <a:t>6</a:t>
            </a:fld>
            <a:endParaRPr lang="lt-LT"/>
          </a:p>
        </p:txBody>
      </p:sp>
    </p:spTree>
    <p:extLst>
      <p:ext uri="{BB962C8B-B14F-4D97-AF65-F5344CB8AC3E}">
        <p14:creationId xmlns:p14="http://schemas.microsoft.com/office/powerpoint/2010/main" val="3278776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lt-LT" sz="1200" b="0" i="0" kern="1200" dirty="0">
              <a:solidFill>
                <a:schemeClr val="tx1"/>
              </a:solidFill>
              <a:effectLst/>
              <a:latin typeface="+mn-lt"/>
              <a:ea typeface="+mn-ea"/>
              <a:cs typeface="+mn-cs"/>
            </a:endParaRPr>
          </a:p>
        </p:txBody>
      </p:sp>
      <p:sp>
        <p:nvSpPr>
          <p:cNvPr id="4" name="Skaidrės numerio vietos rezervavimo ženklas 3"/>
          <p:cNvSpPr>
            <a:spLocks noGrp="1"/>
          </p:cNvSpPr>
          <p:nvPr>
            <p:ph type="sldNum" sz="quarter" idx="10"/>
          </p:nvPr>
        </p:nvSpPr>
        <p:spPr/>
        <p:txBody>
          <a:bodyPr/>
          <a:lstStyle/>
          <a:p>
            <a:fld id="{6CCA38E3-D960-47CE-8B1B-023A89EC8C24}" type="slidenum">
              <a:rPr lang="lt-LT" smtClean="0"/>
              <a:t>7</a:t>
            </a:fld>
            <a:endParaRPr lang="lt-LT"/>
          </a:p>
        </p:txBody>
      </p:sp>
    </p:spTree>
    <p:extLst>
      <p:ext uri="{BB962C8B-B14F-4D97-AF65-F5344CB8AC3E}">
        <p14:creationId xmlns:p14="http://schemas.microsoft.com/office/powerpoint/2010/main" val="3478334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r>
              <a:rPr lang="lt-LT" sz="1200" b="0" i="0" kern="1200" dirty="0" smtClean="0">
                <a:solidFill>
                  <a:schemeClr val="tx1"/>
                </a:solidFill>
                <a:effectLst/>
                <a:latin typeface="+mn-lt"/>
                <a:ea typeface="+mn-ea"/>
                <a:cs typeface="+mn-cs"/>
              </a:rPr>
              <a:t>Galima kalbėti apie tik tok ir </a:t>
            </a:r>
            <a:r>
              <a:rPr lang="lt-LT" sz="1200" b="0" i="0" kern="1200" dirty="0" err="1" smtClean="0">
                <a:solidFill>
                  <a:schemeClr val="tx1"/>
                </a:solidFill>
                <a:effectLst/>
                <a:latin typeface="+mn-lt"/>
                <a:ea typeface="+mn-ea"/>
                <a:cs typeface="+mn-cs"/>
              </a:rPr>
              <a:t>shortus</a:t>
            </a:r>
            <a:endParaRPr lang="lt-LT" sz="1200" b="0" i="0" kern="1200" dirty="0" smtClean="0">
              <a:solidFill>
                <a:schemeClr val="tx1"/>
              </a:solidFill>
              <a:effectLst/>
              <a:latin typeface="+mn-lt"/>
              <a:ea typeface="+mn-ea"/>
              <a:cs typeface="+mn-cs"/>
            </a:endParaRPr>
          </a:p>
          <a:p>
            <a:endParaRPr lang="lt-LT" sz="1200" b="0" i="0" kern="1200" dirty="0">
              <a:solidFill>
                <a:schemeClr val="tx1"/>
              </a:solidFill>
              <a:effectLst/>
              <a:latin typeface="+mn-lt"/>
              <a:ea typeface="+mn-ea"/>
              <a:cs typeface="+mn-cs"/>
            </a:endParaRPr>
          </a:p>
        </p:txBody>
      </p:sp>
      <p:sp>
        <p:nvSpPr>
          <p:cNvPr id="4" name="Skaidrės numerio vietos rezervavimo ženklas 3"/>
          <p:cNvSpPr>
            <a:spLocks noGrp="1"/>
          </p:cNvSpPr>
          <p:nvPr>
            <p:ph type="sldNum" sz="quarter" idx="10"/>
          </p:nvPr>
        </p:nvSpPr>
        <p:spPr/>
        <p:txBody>
          <a:bodyPr/>
          <a:lstStyle/>
          <a:p>
            <a:fld id="{6CCA38E3-D960-47CE-8B1B-023A89EC8C24}" type="slidenum">
              <a:rPr lang="lt-LT" smtClean="0"/>
              <a:t>8</a:t>
            </a:fld>
            <a:endParaRPr lang="lt-LT"/>
          </a:p>
        </p:txBody>
      </p:sp>
    </p:spTree>
    <p:extLst>
      <p:ext uri="{BB962C8B-B14F-4D97-AF65-F5344CB8AC3E}">
        <p14:creationId xmlns:p14="http://schemas.microsoft.com/office/powerpoint/2010/main" val="32520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r>
              <a:rPr lang="lt-LT" sz="1200" b="0" i="0" kern="1200" dirty="0" smtClean="0">
                <a:solidFill>
                  <a:schemeClr val="tx1"/>
                </a:solidFill>
                <a:effectLst/>
                <a:latin typeface="+mn-lt"/>
                <a:ea typeface="+mn-ea"/>
                <a:cs typeface="+mn-cs"/>
              </a:rPr>
              <a:t>Kaip pavyzdį galima paminėti, kad ir suaugę gali užsižaisti</a:t>
            </a:r>
            <a:r>
              <a:rPr lang="lt-LT" sz="1200" b="0" i="0" kern="1200" baseline="0" dirty="0" smtClean="0">
                <a:solidFill>
                  <a:schemeClr val="tx1"/>
                </a:solidFill>
                <a:effectLst/>
                <a:latin typeface="+mn-lt"/>
                <a:ea typeface="+mn-ea"/>
                <a:cs typeface="+mn-cs"/>
              </a:rPr>
              <a:t> ar užsižiūrėti </a:t>
            </a:r>
            <a:r>
              <a:rPr lang="lt-LT" sz="1200" b="0" i="0" kern="1200" baseline="0" dirty="0" err="1" smtClean="0">
                <a:solidFill>
                  <a:schemeClr val="tx1"/>
                </a:solidFill>
                <a:effectLst/>
                <a:latin typeface="+mn-lt"/>
                <a:ea typeface="+mn-ea"/>
                <a:cs typeface="+mn-cs"/>
              </a:rPr>
              <a:t>pvz</a:t>
            </a:r>
            <a:r>
              <a:rPr lang="lt-LT" sz="1200" b="0" i="0" kern="1200" baseline="0" dirty="0" smtClean="0">
                <a:solidFill>
                  <a:schemeClr val="tx1"/>
                </a:solidFill>
                <a:effectLst/>
                <a:latin typeface="+mn-lt"/>
                <a:ea typeface="+mn-ea"/>
                <a:cs typeface="+mn-cs"/>
              </a:rPr>
              <a:t> </a:t>
            </a:r>
            <a:r>
              <a:rPr lang="lt-LT" sz="1200" b="0" i="0" kern="1200" baseline="0" dirty="0" err="1" smtClean="0">
                <a:solidFill>
                  <a:schemeClr val="tx1"/>
                </a:solidFill>
                <a:effectLst/>
                <a:latin typeface="+mn-lt"/>
                <a:ea typeface="+mn-ea"/>
                <a:cs typeface="+mn-cs"/>
              </a:rPr>
              <a:t>Subnautica</a:t>
            </a:r>
            <a:endParaRPr lang="lt-LT" sz="1200" b="0" i="0" kern="1200" baseline="0" dirty="0" smtClean="0">
              <a:solidFill>
                <a:schemeClr val="tx1"/>
              </a:solidFill>
              <a:effectLst/>
              <a:latin typeface="+mn-lt"/>
              <a:ea typeface="+mn-ea"/>
              <a:cs typeface="+mn-cs"/>
            </a:endParaRPr>
          </a:p>
          <a:p>
            <a:r>
              <a:rPr lang="lt-LT" sz="1200" b="0" i="0" kern="1200" baseline="0" dirty="0" smtClean="0">
                <a:solidFill>
                  <a:schemeClr val="tx1"/>
                </a:solidFill>
                <a:effectLst/>
                <a:latin typeface="+mn-lt"/>
                <a:ea typeface="+mn-ea"/>
                <a:cs typeface="+mn-cs"/>
              </a:rPr>
              <a:t>Ribos pagal amžių: kokias temas galima žiūrėti. Jeigu pradedi ieškoti smurtinių temų, tai tik tokias ir meta paskui</a:t>
            </a:r>
          </a:p>
          <a:p>
            <a:endParaRPr lang="lt-LT" sz="1200" b="0" i="0" kern="1200" dirty="0" smtClean="0">
              <a:solidFill>
                <a:schemeClr val="tx1"/>
              </a:solidFill>
              <a:effectLst/>
              <a:latin typeface="+mn-lt"/>
              <a:ea typeface="+mn-ea"/>
              <a:cs typeface="+mn-cs"/>
            </a:endParaRPr>
          </a:p>
          <a:p>
            <a:endParaRPr lang="lt-LT" sz="1200" b="0" i="0" kern="1200" dirty="0">
              <a:solidFill>
                <a:schemeClr val="tx1"/>
              </a:solidFill>
              <a:effectLst/>
              <a:latin typeface="+mn-lt"/>
              <a:ea typeface="+mn-ea"/>
              <a:cs typeface="+mn-cs"/>
            </a:endParaRPr>
          </a:p>
        </p:txBody>
      </p:sp>
      <p:sp>
        <p:nvSpPr>
          <p:cNvPr id="4" name="Skaidrės numerio vietos rezervavimo ženklas 3"/>
          <p:cNvSpPr>
            <a:spLocks noGrp="1"/>
          </p:cNvSpPr>
          <p:nvPr>
            <p:ph type="sldNum" sz="quarter" idx="10"/>
          </p:nvPr>
        </p:nvSpPr>
        <p:spPr/>
        <p:txBody>
          <a:bodyPr/>
          <a:lstStyle/>
          <a:p>
            <a:fld id="{6CCA38E3-D960-47CE-8B1B-023A89EC8C24}" type="slidenum">
              <a:rPr lang="lt-LT" smtClean="0"/>
              <a:t>9</a:t>
            </a:fld>
            <a:endParaRPr lang="lt-LT"/>
          </a:p>
        </p:txBody>
      </p:sp>
    </p:spTree>
    <p:extLst>
      <p:ext uri="{BB962C8B-B14F-4D97-AF65-F5344CB8AC3E}">
        <p14:creationId xmlns:p14="http://schemas.microsoft.com/office/powerpoint/2010/main" val="39130384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lt-LT" sz="1200" b="0" i="0" kern="1200" dirty="0" smtClean="0">
              <a:solidFill>
                <a:schemeClr val="tx1"/>
              </a:solidFill>
              <a:effectLst/>
              <a:latin typeface="+mn-lt"/>
              <a:ea typeface="+mn-ea"/>
              <a:cs typeface="+mn-cs"/>
            </a:endParaRPr>
          </a:p>
          <a:p>
            <a:r>
              <a:rPr lang="lt-LT" sz="1200" b="0" i="0" kern="1200" dirty="0" smtClean="0">
                <a:solidFill>
                  <a:schemeClr val="tx1"/>
                </a:solidFill>
                <a:effectLst/>
                <a:latin typeface="+mn-lt"/>
                <a:ea typeface="+mn-ea"/>
                <a:cs typeface="+mn-cs"/>
              </a:rPr>
              <a:t>Meditacijoj aš</a:t>
            </a:r>
            <a:r>
              <a:rPr lang="lt-LT" sz="1200" b="0" i="0" kern="1200" baseline="0" dirty="0" smtClean="0">
                <a:solidFill>
                  <a:schemeClr val="tx1"/>
                </a:solidFill>
                <a:effectLst/>
                <a:latin typeface="+mn-lt"/>
                <a:ea typeface="+mn-ea"/>
                <a:cs typeface="+mn-cs"/>
              </a:rPr>
              <a:t> ne specialistas</a:t>
            </a:r>
          </a:p>
          <a:p>
            <a:r>
              <a:rPr lang="lt-LT" sz="1200" b="0" i="0" kern="1200" baseline="0" dirty="0" smtClean="0">
                <a:solidFill>
                  <a:schemeClr val="tx1"/>
                </a:solidFill>
                <a:effectLst/>
                <a:latin typeface="+mn-lt"/>
                <a:ea typeface="+mn-ea"/>
                <a:cs typeface="+mn-cs"/>
              </a:rPr>
              <a:t>Tegul pateikia pavyzdžių kokybiškesniam gyvenimui</a:t>
            </a:r>
          </a:p>
          <a:p>
            <a:endParaRPr lang="lt-LT" sz="1200" b="0" i="0" kern="1200" dirty="0">
              <a:solidFill>
                <a:schemeClr val="tx1"/>
              </a:solidFill>
              <a:effectLst/>
              <a:latin typeface="+mn-lt"/>
              <a:ea typeface="+mn-ea"/>
              <a:cs typeface="+mn-cs"/>
            </a:endParaRPr>
          </a:p>
        </p:txBody>
      </p:sp>
      <p:sp>
        <p:nvSpPr>
          <p:cNvPr id="4" name="Skaidrės numerio vietos rezervavimo ženklas 3"/>
          <p:cNvSpPr>
            <a:spLocks noGrp="1"/>
          </p:cNvSpPr>
          <p:nvPr>
            <p:ph type="sldNum" sz="quarter" idx="10"/>
          </p:nvPr>
        </p:nvSpPr>
        <p:spPr/>
        <p:txBody>
          <a:bodyPr/>
          <a:lstStyle/>
          <a:p>
            <a:fld id="{6CCA38E3-D960-47CE-8B1B-023A89EC8C24}" type="slidenum">
              <a:rPr lang="lt-LT" smtClean="0"/>
              <a:t>10</a:t>
            </a:fld>
            <a:endParaRPr lang="lt-LT"/>
          </a:p>
        </p:txBody>
      </p:sp>
    </p:spTree>
    <p:extLst>
      <p:ext uri="{BB962C8B-B14F-4D97-AF65-F5344CB8AC3E}">
        <p14:creationId xmlns:p14="http://schemas.microsoft.com/office/powerpoint/2010/main" val="1379867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Pavadinimo skaidrė">
    <p:spTree>
      <p:nvGrpSpPr>
        <p:cNvPr id="1" name=""/>
        <p:cNvGrpSpPr/>
        <p:nvPr/>
      </p:nvGrpSpPr>
      <p:grpSpPr>
        <a:xfrm>
          <a:off x="0" y="0"/>
          <a:ext cx="0" cy="0"/>
          <a:chOff x="0" y="0"/>
          <a:chExt cx="0" cy="0"/>
        </a:xfrm>
      </p:grpSpPr>
      <p:sp>
        <p:nvSpPr>
          <p:cNvPr id="2" name="Pavadinimas 1"/>
          <p:cNvSpPr>
            <a:spLocks noGrp="1"/>
          </p:cNvSpPr>
          <p:nvPr>
            <p:ph type="ctrTitle"/>
          </p:nvPr>
        </p:nvSpPr>
        <p:spPr>
          <a:xfrm>
            <a:off x="1143000" y="1122363"/>
            <a:ext cx="6858000" cy="2387600"/>
          </a:xfrm>
        </p:spPr>
        <p:txBody>
          <a:bodyPr anchor="b"/>
          <a:lstStyle>
            <a:lvl1pPr algn="ctr">
              <a:defRPr sz="4500"/>
            </a:lvl1pPr>
          </a:lstStyle>
          <a:p>
            <a:r>
              <a:rPr lang="lt-LT" smtClean="0"/>
              <a:t>Spustelėję redag. ruoš. pavad. stilių</a:t>
            </a:r>
            <a:endParaRPr lang="lt-LT"/>
          </a:p>
        </p:txBody>
      </p:sp>
      <p:sp>
        <p:nvSpPr>
          <p:cNvPr id="3" name="Antrinis pavadinimas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lt-LT" smtClean="0"/>
              <a:t>Spustelėję redag. ruoš. paantrš. stilių</a:t>
            </a:r>
            <a:endParaRPr lang="lt-LT"/>
          </a:p>
        </p:txBody>
      </p:sp>
      <p:sp>
        <p:nvSpPr>
          <p:cNvPr id="4" name="Datos vietos rezervavimo ženklas 3"/>
          <p:cNvSpPr>
            <a:spLocks noGrp="1"/>
          </p:cNvSpPr>
          <p:nvPr>
            <p:ph type="dt" sz="half" idx="10"/>
          </p:nvPr>
        </p:nvSpPr>
        <p:spPr/>
        <p:txBody>
          <a:bodyPr/>
          <a:lstStyle/>
          <a:p>
            <a:fld id="{AFF29E89-4237-4E4B-9600-F71E36C17C35}" type="datetimeFigureOut">
              <a:rPr lang="en-US" smtClean="0"/>
              <a:pPr/>
              <a:t>10/9/2023</a:t>
            </a:fld>
            <a:endParaRPr lang="en-US"/>
          </a:p>
        </p:txBody>
      </p:sp>
      <p:sp>
        <p:nvSpPr>
          <p:cNvPr id="5" name="Poraštės vietos rezervavimo ženklas 4"/>
          <p:cNvSpPr>
            <a:spLocks noGrp="1"/>
          </p:cNvSpPr>
          <p:nvPr>
            <p:ph type="ftr" sz="quarter" idx="11"/>
          </p:nvPr>
        </p:nvSpPr>
        <p:spPr/>
        <p:txBody>
          <a:bodyPr/>
          <a:lstStyle/>
          <a:p>
            <a:endParaRPr lang="en-US"/>
          </a:p>
        </p:txBody>
      </p:sp>
      <p:sp>
        <p:nvSpPr>
          <p:cNvPr id="6" name="Skaidrės numerio vietos rezervavimo ženklas 5"/>
          <p:cNvSpPr>
            <a:spLocks noGrp="1"/>
          </p:cNvSpPr>
          <p:nvPr>
            <p:ph type="sldNum" sz="quarter" idx="12"/>
          </p:nvPr>
        </p:nvSpPr>
        <p:spPr/>
        <p:txBody>
          <a:bodyPr/>
          <a:lstStyle/>
          <a:p>
            <a:fld id="{3A0D5A73-026C-496E-97B7-A222355DF7BE}" type="slidenum">
              <a:rPr lang="en-US" smtClean="0"/>
              <a:pPr/>
              <a:t>‹#›</a:t>
            </a:fld>
            <a:endParaRPr lang="en-US"/>
          </a:p>
        </p:txBody>
      </p:sp>
    </p:spTree>
    <p:extLst>
      <p:ext uri="{BB962C8B-B14F-4D97-AF65-F5344CB8AC3E}">
        <p14:creationId xmlns:p14="http://schemas.microsoft.com/office/powerpoint/2010/main" val="1729423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Pavadinimas ir vertikalus tekstas">
    <p:spTree>
      <p:nvGrpSpPr>
        <p:cNvPr id="1" name=""/>
        <p:cNvGrpSpPr/>
        <p:nvPr/>
      </p:nvGrpSpPr>
      <p:grpSpPr>
        <a:xfrm>
          <a:off x="0" y="0"/>
          <a:ext cx="0" cy="0"/>
          <a:chOff x="0" y="0"/>
          <a:chExt cx="0" cy="0"/>
        </a:xfrm>
      </p:grpSpPr>
      <p:sp>
        <p:nvSpPr>
          <p:cNvPr id="2" name="Pavadinimas 1"/>
          <p:cNvSpPr>
            <a:spLocks noGrp="1"/>
          </p:cNvSpPr>
          <p:nvPr>
            <p:ph type="title"/>
          </p:nvPr>
        </p:nvSpPr>
        <p:spPr/>
        <p:txBody>
          <a:bodyPr/>
          <a:lstStyle/>
          <a:p>
            <a:r>
              <a:rPr lang="lt-LT" smtClean="0"/>
              <a:t>Spustelėję redag. ruoš. pavad. stilių</a:t>
            </a:r>
            <a:endParaRPr lang="lt-LT"/>
          </a:p>
        </p:txBody>
      </p:sp>
      <p:sp>
        <p:nvSpPr>
          <p:cNvPr id="3" name="Vertikalaus teksto vietos rezervavimo ženklas 2"/>
          <p:cNvSpPr>
            <a:spLocks noGrp="1"/>
          </p:cNvSpPr>
          <p:nvPr>
            <p:ph type="body" orient="vert" idx="1"/>
          </p:nvPr>
        </p:nvSpPr>
        <p:spPr/>
        <p:txBody>
          <a:bodyPr vert="eaVert"/>
          <a:lstStyle/>
          <a:p>
            <a:pPr lvl="0"/>
            <a:r>
              <a:rPr lang="lt-LT" smtClean="0"/>
              <a:t>Spustelėję redag. ruoš. teksto stilių</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lt-LT"/>
          </a:p>
        </p:txBody>
      </p:sp>
      <p:sp>
        <p:nvSpPr>
          <p:cNvPr id="4" name="Datos vietos rezervavimo ženklas 3"/>
          <p:cNvSpPr>
            <a:spLocks noGrp="1"/>
          </p:cNvSpPr>
          <p:nvPr>
            <p:ph type="dt" sz="half" idx="10"/>
          </p:nvPr>
        </p:nvSpPr>
        <p:spPr/>
        <p:txBody>
          <a:bodyPr/>
          <a:lstStyle/>
          <a:p>
            <a:fld id="{AFF29E89-4237-4E4B-9600-F71E36C17C35}" type="datetimeFigureOut">
              <a:rPr lang="en-US" smtClean="0"/>
              <a:pPr/>
              <a:t>10/9/2023</a:t>
            </a:fld>
            <a:endParaRPr lang="en-US"/>
          </a:p>
        </p:txBody>
      </p:sp>
      <p:sp>
        <p:nvSpPr>
          <p:cNvPr id="5" name="Poraštės vietos rezervavimo ženklas 4"/>
          <p:cNvSpPr>
            <a:spLocks noGrp="1"/>
          </p:cNvSpPr>
          <p:nvPr>
            <p:ph type="ftr" sz="quarter" idx="11"/>
          </p:nvPr>
        </p:nvSpPr>
        <p:spPr/>
        <p:txBody>
          <a:bodyPr/>
          <a:lstStyle/>
          <a:p>
            <a:endParaRPr lang="en-US"/>
          </a:p>
        </p:txBody>
      </p:sp>
      <p:sp>
        <p:nvSpPr>
          <p:cNvPr id="6" name="Skaidrės numerio vietos rezervavimo ženklas 5"/>
          <p:cNvSpPr>
            <a:spLocks noGrp="1"/>
          </p:cNvSpPr>
          <p:nvPr>
            <p:ph type="sldNum" sz="quarter" idx="12"/>
          </p:nvPr>
        </p:nvSpPr>
        <p:spPr/>
        <p:txBody>
          <a:bodyPr/>
          <a:lstStyle/>
          <a:p>
            <a:fld id="{3A0D5A73-026C-496E-97B7-A222355DF7BE}" type="slidenum">
              <a:rPr lang="en-US" smtClean="0"/>
              <a:pPr/>
              <a:t>‹#›</a:t>
            </a:fld>
            <a:endParaRPr lang="en-US"/>
          </a:p>
        </p:txBody>
      </p:sp>
    </p:spTree>
    <p:extLst>
      <p:ext uri="{BB962C8B-B14F-4D97-AF65-F5344CB8AC3E}">
        <p14:creationId xmlns:p14="http://schemas.microsoft.com/office/powerpoint/2010/main" val="1502910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us pavadinimas ir tekstas">
    <p:spTree>
      <p:nvGrpSpPr>
        <p:cNvPr id="1" name=""/>
        <p:cNvGrpSpPr/>
        <p:nvPr/>
      </p:nvGrpSpPr>
      <p:grpSpPr>
        <a:xfrm>
          <a:off x="0" y="0"/>
          <a:ext cx="0" cy="0"/>
          <a:chOff x="0" y="0"/>
          <a:chExt cx="0" cy="0"/>
        </a:xfrm>
      </p:grpSpPr>
      <p:sp>
        <p:nvSpPr>
          <p:cNvPr id="2" name="Vertikalus pavadinimas 1"/>
          <p:cNvSpPr>
            <a:spLocks noGrp="1"/>
          </p:cNvSpPr>
          <p:nvPr>
            <p:ph type="title" orient="vert"/>
          </p:nvPr>
        </p:nvSpPr>
        <p:spPr>
          <a:xfrm>
            <a:off x="6543675" y="365125"/>
            <a:ext cx="1971675" cy="5811838"/>
          </a:xfrm>
        </p:spPr>
        <p:txBody>
          <a:bodyPr vert="eaVert"/>
          <a:lstStyle/>
          <a:p>
            <a:r>
              <a:rPr lang="lt-LT" smtClean="0"/>
              <a:t>Spustelėję redag. ruoš. pavad. stilių</a:t>
            </a:r>
            <a:endParaRPr lang="lt-LT"/>
          </a:p>
        </p:txBody>
      </p:sp>
      <p:sp>
        <p:nvSpPr>
          <p:cNvPr id="3" name="Vertikalaus teksto vietos rezervavimo ženklas 2"/>
          <p:cNvSpPr>
            <a:spLocks noGrp="1"/>
          </p:cNvSpPr>
          <p:nvPr>
            <p:ph type="body" orient="vert" idx="1"/>
          </p:nvPr>
        </p:nvSpPr>
        <p:spPr>
          <a:xfrm>
            <a:off x="628650" y="365125"/>
            <a:ext cx="5800725" cy="5811838"/>
          </a:xfrm>
        </p:spPr>
        <p:txBody>
          <a:bodyPr vert="eaVert"/>
          <a:lstStyle/>
          <a:p>
            <a:pPr lvl="0"/>
            <a:r>
              <a:rPr lang="lt-LT" smtClean="0"/>
              <a:t>Spustelėję redag. ruoš. teksto stilių</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lt-LT"/>
          </a:p>
        </p:txBody>
      </p:sp>
      <p:sp>
        <p:nvSpPr>
          <p:cNvPr id="4" name="Datos vietos rezervavimo ženklas 3"/>
          <p:cNvSpPr>
            <a:spLocks noGrp="1"/>
          </p:cNvSpPr>
          <p:nvPr>
            <p:ph type="dt" sz="half" idx="10"/>
          </p:nvPr>
        </p:nvSpPr>
        <p:spPr/>
        <p:txBody>
          <a:bodyPr/>
          <a:lstStyle/>
          <a:p>
            <a:fld id="{AFF29E89-4237-4E4B-9600-F71E36C17C35}" type="datetimeFigureOut">
              <a:rPr lang="en-US" smtClean="0"/>
              <a:pPr/>
              <a:t>10/9/2023</a:t>
            </a:fld>
            <a:endParaRPr lang="en-US"/>
          </a:p>
        </p:txBody>
      </p:sp>
      <p:sp>
        <p:nvSpPr>
          <p:cNvPr id="5" name="Poraštės vietos rezervavimo ženklas 4"/>
          <p:cNvSpPr>
            <a:spLocks noGrp="1"/>
          </p:cNvSpPr>
          <p:nvPr>
            <p:ph type="ftr" sz="quarter" idx="11"/>
          </p:nvPr>
        </p:nvSpPr>
        <p:spPr/>
        <p:txBody>
          <a:bodyPr/>
          <a:lstStyle/>
          <a:p>
            <a:endParaRPr lang="en-US"/>
          </a:p>
        </p:txBody>
      </p:sp>
      <p:sp>
        <p:nvSpPr>
          <p:cNvPr id="6" name="Skaidrės numerio vietos rezervavimo ženklas 5"/>
          <p:cNvSpPr>
            <a:spLocks noGrp="1"/>
          </p:cNvSpPr>
          <p:nvPr>
            <p:ph type="sldNum" sz="quarter" idx="12"/>
          </p:nvPr>
        </p:nvSpPr>
        <p:spPr/>
        <p:txBody>
          <a:bodyPr/>
          <a:lstStyle/>
          <a:p>
            <a:fld id="{3A0D5A73-026C-496E-97B7-A222355DF7BE}" type="slidenum">
              <a:rPr lang="en-US" smtClean="0"/>
              <a:pPr/>
              <a:t>‹#›</a:t>
            </a:fld>
            <a:endParaRPr lang="en-US"/>
          </a:p>
        </p:txBody>
      </p:sp>
    </p:spTree>
    <p:extLst>
      <p:ext uri="{BB962C8B-B14F-4D97-AF65-F5344CB8AC3E}">
        <p14:creationId xmlns:p14="http://schemas.microsoft.com/office/powerpoint/2010/main" val="198412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Pavadinimas ir turinys">
    <p:spTree>
      <p:nvGrpSpPr>
        <p:cNvPr id="1" name=""/>
        <p:cNvGrpSpPr/>
        <p:nvPr/>
      </p:nvGrpSpPr>
      <p:grpSpPr>
        <a:xfrm>
          <a:off x="0" y="0"/>
          <a:ext cx="0" cy="0"/>
          <a:chOff x="0" y="0"/>
          <a:chExt cx="0" cy="0"/>
        </a:xfrm>
      </p:grpSpPr>
      <p:sp>
        <p:nvSpPr>
          <p:cNvPr id="2" name="Pavadinimas 1"/>
          <p:cNvSpPr>
            <a:spLocks noGrp="1"/>
          </p:cNvSpPr>
          <p:nvPr>
            <p:ph type="title"/>
          </p:nvPr>
        </p:nvSpPr>
        <p:spPr/>
        <p:txBody>
          <a:bodyPr/>
          <a:lstStyle/>
          <a:p>
            <a:r>
              <a:rPr lang="lt-LT" smtClean="0"/>
              <a:t>Spustelėję redag. ruoš. pavad. stilių</a:t>
            </a:r>
            <a:endParaRPr lang="lt-LT"/>
          </a:p>
        </p:txBody>
      </p:sp>
      <p:sp>
        <p:nvSpPr>
          <p:cNvPr id="3" name="Turinio vietos rezervavimo ženklas 2"/>
          <p:cNvSpPr>
            <a:spLocks noGrp="1"/>
          </p:cNvSpPr>
          <p:nvPr>
            <p:ph idx="1"/>
          </p:nvPr>
        </p:nvSpPr>
        <p:spPr/>
        <p:txBody>
          <a:bodyPr/>
          <a:lstStyle/>
          <a:p>
            <a:pPr lvl="0"/>
            <a:r>
              <a:rPr lang="lt-LT" smtClean="0"/>
              <a:t>Spustelėję redag. ruoš. teksto stilių</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lt-LT"/>
          </a:p>
        </p:txBody>
      </p:sp>
      <p:sp>
        <p:nvSpPr>
          <p:cNvPr id="4" name="Datos vietos rezervavimo ženklas 3"/>
          <p:cNvSpPr>
            <a:spLocks noGrp="1"/>
          </p:cNvSpPr>
          <p:nvPr>
            <p:ph type="dt" sz="half" idx="10"/>
          </p:nvPr>
        </p:nvSpPr>
        <p:spPr/>
        <p:txBody>
          <a:bodyPr/>
          <a:lstStyle/>
          <a:p>
            <a:fld id="{AFF29E89-4237-4E4B-9600-F71E36C17C35}" type="datetimeFigureOut">
              <a:rPr lang="en-US" smtClean="0"/>
              <a:pPr/>
              <a:t>10/9/2023</a:t>
            </a:fld>
            <a:endParaRPr lang="en-US"/>
          </a:p>
        </p:txBody>
      </p:sp>
      <p:sp>
        <p:nvSpPr>
          <p:cNvPr id="5" name="Poraštės vietos rezervavimo ženklas 4"/>
          <p:cNvSpPr>
            <a:spLocks noGrp="1"/>
          </p:cNvSpPr>
          <p:nvPr>
            <p:ph type="ftr" sz="quarter" idx="11"/>
          </p:nvPr>
        </p:nvSpPr>
        <p:spPr/>
        <p:txBody>
          <a:bodyPr/>
          <a:lstStyle/>
          <a:p>
            <a:endParaRPr lang="en-US"/>
          </a:p>
        </p:txBody>
      </p:sp>
      <p:sp>
        <p:nvSpPr>
          <p:cNvPr id="6" name="Skaidrės numerio vietos rezervavimo ženklas 5"/>
          <p:cNvSpPr>
            <a:spLocks noGrp="1"/>
          </p:cNvSpPr>
          <p:nvPr>
            <p:ph type="sldNum" sz="quarter" idx="12"/>
          </p:nvPr>
        </p:nvSpPr>
        <p:spPr/>
        <p:txBody>
          <a:bodyPr/>
          <a:lstStyle/>
          <a:p>
            <a:fld id="{3A0D5A73-026C-496E-97B7-A222355DF7BE}" type="slidenum">
              <a:rPr lang="en-US" smtClean="0"/>
              <a:pPr/>
              <a:t>‹#›</a:t>
            </a:fld>
            <a:endParaRPr lang="en-US"/>
          </a:p>
        </p:txBody>
      </p:sp>
    </p:spTree>
    <p:extLst>
      <p:ext uri="{BB962C8B-B14F-4D97-AF65-F5344CB8AC3E}">
        <p14:creationId xmlns:p14="http://schemas.microsoft.com/office/powerpoint/2010/main" val="426916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kcijos antraštė">
    <p:spTree>
      <p:nvGrpSpPr>
        <p:cNvPr id="1" name=""/>
        <p:cNvGrpSpPr/>
        <p:nvPr/>
      </p:nvGrpSpPr>
      <p:grpSpPr>
        <a:xfrm>
          <a:off x="0" y="0"/>
          <a:ext cx="0" cy="0"/>
          <a:chOff x="0" y="0"/>
          <a:chExt cx="0" cy="0"/>
        </a:xfrm>
      </p:grpSpPr>
      <p:sp>
        <p:nvSpPr>
          <p:cNvPr id="2" name="Pavadinimas 1"/>
          <p:cNvSpPr>
            <a:spLocks noGrp="1"/>
          </p:cNvSpPr>
          <p:nvPr>
            <p:ph type="title"/>
          </p:nvPr>
        </p:nvSpPr>
        <p:spPr>
          <a:xfrm>
            <a:off x="623888" y="1709739"/>
            <a:ext cx="7886700" cy="2852737"/>
          </a:xfrm>
        </p:spPr>
        <p:txBody>
          <a:bodyPr anchor="b"/>
          <a:lstStyle>
            <a:lvl1pPr>
              <a:defRPr sz="4500"/>
            </a:lvl1pPr>
          </a:lstStyle>
          <a:p>
            <a:r>
              <a:rPr lang="lt-LT" smtClean="0"/>
              <a:t>Spustelėję redag. ruoš. pavad. stilių</a:t>
            </a:r>
            <a:endParaRPr lang="lt-LT"/>
          </a:p>
        </p:txBody>
      </p:sp>
      <p:sp>
        <p:nvSpPr>
          <p:cNvPr id="3" name="Teksto vietos rezervavimo ženklas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lt-LT" smtClean="0"/>
              <a:t>Spustelėję redag. ruoš. teksto stilių</a:t>
            </a:r>
          </a:p>
        </p:txBody>
      </p:sp>
      <p:sp>
        <p:nvSpPr>
          <p:cNvPr id="4" name="Datos vietos rezervavimo ženklas 3"/>
          <p:cNvSpPr>
            <a:spLocks noGrp="1"/>
          </p:cNvSpPr>
          <p:nvPr>
            <p:ph type="dt" sz="half" idx="10"/>
          </p:nvPr>
        </p:nvSpPr>
        <p:spPr/>
        <p:txBody>
          <a:bodyPr/>
          <a:lstStyle/>
          <a:p>
            <a:fld id="{AFF29E89-4237-4E4B-9600-F71E36C17C35}" type="datetimeFigureOut">
              <a:rPr lang="en-US" smtClean="0"/>
              <a:pPr/>
              <a:t>10/9/2023</a:t>
            </a:fld>
            <a:endParaRPr lang="en-US"/>
          </a:p>
        </p:txBody>
      </p:sp>
      <p:sp>
        <p:nvSpPr>
          <p:cNvPr id="5" name="Poraštės vietos rezervavimo ženklas 4"/>
          <p:cNvSpPr>
            <a:spLocks noGrp="1"/>
          </p:cNvSpPr>
          <p:nvPr>
            <p:ph type="ftr" sz="quarter" idx="11"/>
          </p:nvPr>
        </p:nvSpPr>
        <p:spPr/>
        <p:txBody>
          <a:bodyPr/>
          <a:lstStyle/>
          <a:p>
            <a:endParaRPr lang="en-US"/>
          </a:p>
        </p:txBody>
      </p:sp>
      <p:sp>
        <p:nvSpPr>
          <p:cNvPr id="6" name="Skaidrės numerio vietos rezervavimo ženklas 5"/>
          <p:cNvSpPr>
            <a:spLocks noGrp="1"/>
          </p:cNvSpPr>
          <p:nvPr>
            <p:ph type="sldNum" sz="quarter" idx="12"/>
          </p:nvPr>
        </p:nvSpPr>
        <p:spPr/>
        <p:txBody>
          <a:bodyPr/>
          <a:lstStyle/>
          <a:p>
            <a:fld id="{3A0D5A73-026C-496E-97B7-A222355DF7BE}" type="slidenum">
              <a:rPr lang="en-US" smtClean="0"/>
              <a:pPr/>
              <a:t>‹#›</a:t>
            </a:fld>
            <a:endParaRPr lang="en-US"/>
          </a:p>
        </p:txBody>
      </p:sp>
    </p:spTree>
    <p:extLst>
      <p:ext uri="{BB962C8B-B14F-4D97-AF65-F5344CB8AC3E}">
        <p14:creationId xmlns:p14="http://schemas.microsoft.com/office/powerpoint/2010/main" val="3998275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 turiniai">
    <p:spTree>
      <p:nvGrpSpPr>
        <p:cNvPr id="1" name=""/>
        <p:cNvGrpSpPr/>
        <p:nvPr/>
      </p:nvGrpSpPr>
      <p:grpSpPr>
        <a:xfrm>
          <a:off x="0" y="0"/>
          <a:ext cx="0" cy="0"/>
          <a:chOff x="0" y="0"/>
          <a:chExt cx="0" cy="0"/>
        </a:xfrm>
      </p:grpSpPr>
      <p:sp>
        <p:nvSpPr>
          <p:cNvPr id="2" name="Pavadinimas 1"/>
          <p:cNvSpPr>
            <a:spLocks noGrp="1"/>
          </p:cNvSpPr>
          <p:nvPr>
            <p:ph type="title"/>
          </p:nvPr>
        </p:nvSpPr>
        <p:spPr/>
        <p:txBody>
          <a:bodyPr/>
          <a:lstStyle/>
          <a:p>
            <a:r>
              <a:rPr lang="lt-LT" smtClean="0"/>
              <a:t>Spustelėję redag. ruoš. pavad. stilių</a:t>
            </a:r>
            <a:endParaRPr lang="lt-LT"/>
          </a:p>
        </p:txBody>
      </p:sp>
      <p:sp>
        <p:nvSpPr>
          <p:cNvPr id="3" name="Turinio vietos rezervavimo ženklas 2"/>
          <p:cNvSpPr>
            <a:spLocks noGrp="1"/>
          </p:cNvSpPr>
          <p:nvPr>
            <p:ph sz="half" idx="1"/>
          </p:nvPr>
        </p:nvSpPr>
        <p:spPr>
          <a:xfrm>
            <a:off x="628650" y="1825625"/>
            <a:ext cx="3886200" cy="4351338"/>
          </a:xfrm>
        </p:spPr>
        <p:txBody>
          <a:bodyPr/>
          <a:lstStyle/>
          <a:p>
            <a:pPr lvl="0"/>
            <a:r>
              <a:rPr lang="lt-LT" smtClean="0"/>
              <a:t>Spustelėję redag. ruoš. teksto stilių</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lt-LT"/>
          </a:p>
        </p:txBody>
      </p:sp>
      <p:sp>
        <p:nvSpPr>
          <p:cNvPr id="4" name="Turinio vietos rezervavimo ženklas 3"/>
          <p:cNvSpPr>
            <a:spLocks noGrp="1"/>
          </p:cNvSpPr>
          <p:nvPr>
            <p:ph sz="half" idx="2"/>
          </p:nvPr>
        </p:nvSpPr>
        <p:spPr>
          <a:xfrm>
            <a:off x="4629150" y="1825625"/>
            <a:ext cx="3886200" cy="4351338"/>
          </a:xfrm>
        </p:spPr>
        <p:txBody>
          <a:bodyPr/>
          <a:lstStyle/>
          <a:p>
            <a:pPr lvl="0"/>
            <a:r>
              <a:rPr lang="lt-LT" smtClean="0"/>
              <a:t>Spustelėję redag. ruoš. teksto stilių</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lt-LT"/>
          </a:p>
        </p:txBody>
      </p:sp>
      <p:sp>
        <p:nvSpPr>
          <p:cNvPr id="5" name="Datos vietos rezervavimo ženklas 4"/>
          <p:cNvSpPr>
            <a:spLocks noGrp="1"/>
          </p:cNvSpPr>
          <p:nvPr>
            <p:ph type="dt" sz="half" idx="10"/>
          </p:nvPr>
        </p:nvSpPr>
        <p:spPr/>
        <p:txBody>
          <a:bodyPr/>
          <a:lstStyle/>
          <a:p>
            <a:fld id="{AFF29E89-4237-4E4B-9600-F71E36C17C35}" type="datetimeFigureOut">
              <a:rPr lang="en-US" smtClean="0"/>
              <a:pPr/>
              <a:t>10/9/2023</a:t>
            </a:fld>
            <a:endParaRPr lang="en-US"/>
          </a:p>
        </p:txBody>
      </p:sp>
      <p:sp>
        <p:nvSpPr>
          <p:cNvPr id="6" name="Poraštės vietos rezervavimo ženklas 5"/>
          <p:cNvSpPr>
            <a:spLocks noGrp="1"/>
          </p:cNvSpPr>
          <p:nvPr>
            <p:ph type="ftr" sz="quarter" idx="11"/>
          </p:nvPr>
        </p:nvSpPr>
        <p:spPr/>
        <p:txBody>
          <a:bodyPr/>
          <a:lstStyle/>
          <a:p>
            <a:endParaRPr lang="en-US"/>
          </a:p>
        </p:txBody>
      </p:sp>
      <p:sp>
        <p:nvSpPr>
          <p:cNvPr id="7" name="Skaidrės numerio vietos rezervavimo ženklas 6"/>
          <p:cNvSpPr>
            <a:spLocks noGrp="1"/>
          </p:cNvSpPr>
          <p:nvPr>
            <p:ph type="sldNum" sz="quarter" idx="12"/>
          </p:nvPr>
        </p:nvSpPr>
        <p:spPr/>
        <p:txBody>
          <a:bodyPr/>
          <a:lstStyle/>
          <a:p>
            <a:fld id="{3A0D5A73-026C-496E-97B7-A222355DF7BE}" type="slidenum">
              <a:rPr lang="en-US" smtClean="0"/>
              <a:pPr/>
              <a:t>‹#›</a:t>
            </a:fld>
            <a:endParaRPr lang="en-US"/>
          </a:p>
        </p:txBody>
      </p:sp>
    </p:spTree>
    <p:extLst>
      <p:ext uri="{BB962C8B-B14F-4D97-AF65-F5344CB8AC3E}">
        <p14:creationId xmlns:p14="http://schemas.microsoft.com/office/powerpoint/2010/main" val="2045241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Lyginimas">
    <p:spTree>
      <p:nvGrpSpPr>
        <p:cNvPr id="1" name=""/>
        <p:cNvGrpSpPr/>
        <p:nvPr/>
      </p:nvGrpSpPr>
      <p:grpSpPr>
        <a:xfrm>
          <a:off x="0" y="0"/>
          <a:ext cx="0" cy="0"/>
          <a:chOff x="0" y="0"/>
          <a:chExt cx="0" cy="0"/>
        </a:xfrm>
      </p:grpSpPr>
      <p:sp>
        <p:nvSpPr>
          <p:cNvPr id="2" name="Pavadinimas 1"/>
          <p:cNvSpPr>
            <a:spLocks noGrp="1"/>
          </p:cNvSpPr>
          <p:nvPr>
            <p:ph type="title"/>
          </p:nvPr>
        </p:nvSpPr>
        <p:spPr>
          <a:xfrm>
            <a:off x="629841" y="365126"/>
            <a:ext cx="7886700" cy="1325563"/>
          </a:xfrm>
        </p:spPr>
        <p:txBody>
          <a:bodyPr/>
          <a:lstStyle/>
          <a:p>
            <a:r>
              <a:rPr lang="lt-LT" smtClean="0"/>
              <a:t>Spustelėję redag. ruoš. pavad. stilių</a:t>
            </a:r>
            <a:endParaRPr lang="lt-LT"/>
          </a:p>
        </p:txBody>
      </p:sp>
      <p:sp>
        <p:nvSpPr>
          <p:cNvPr id="3" name="Teksto vietos rezervavimo ženklas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lt-LT" smtClean="0"/>
              <a:t>Spustelėję redag. ruoš. teksto stilių</a:t>
            </a:r>
          </a:p>
        </p:txBody>
      </p:sp>
      <p:sp>
        <p:nvSpPr>
          <p:cNvPr id="4" name="Turinio vietos rezervavimo ženklas 3"/>
          <p:cNvSpPr>
            <a:spLocks noGrp="1"/>
          </p:cNvSpPr>
          <p:nvPr>
            <p:ph sz="half" idx="2"/>
          </p:nvPr>
        </p:nvSpPr>
        <p:spPr>
          <a:xfrm>
            <a:off x="629842" y="2505075"/>
            <a:ext cx="3868340" cy="3684588"/>
          </a:xfrm>
        </p:spPr>
        <p:txBody>
          <a:bodyPr/>
          <a:lstStyle/>
          <a:p>
            <a:pPr lvl="0"/>
            <a:r>
              <a:rPr lang="lt-LT" smtClean="0"/>
              <a:t>Spustelėję redag. ruoš. teksto stilių</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lt-LT"/>
          </a:p>
        </p:txBody>
      </p:sp>
      <p:sp>
        <p:nvSpPr>
          <p:cNvPr id="5" name="Teksto vietos rezervavimo ženklas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lt-LT" smtClean="0"/>
              <a:t>Spustelėję redag. ruoš. teksto stilių</a:t>
            </a:r>
          </a:p>
        </p:txBody>
      </p:sp>
      <p:sp>
        <p:nvSpPr>
          <p:cNvPr id="6" name="Turinio vietos rezervavimo ženklas 5"/>
          <p:cNvSpPr>
            <a:spLocks noGrp="1"/>
          </p:cNvSpPr>
          <p:nvPr>
            <p:ph sz="quarter" idx="4"/>
          </p:nvPr>
        </p:nvSpPr>
        <p:spPr>
          <a:xfrm>
            <a:off x="4629150" y="2505075"/>
            <a:ext cx="3887391" cy="3684588"/>
          </a:xfrm>
        </p:spPr>
        <p:txBody>
          <a:bodyPr/>
          <a:lstStyle/>
          <a:p>
            <a:pPr lvl="0"/>
            <a:r>
              <a:rPr lang="lt-LT" smtClean="0"/>
              <a:t>Spustelėję redag. ruoš. teksto stilių</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lt-LT"/>
          </a:p>
        </p:txBody>
      </p:sp>
      <p:sp>
        <p:nvSpPr>
          <p:cNvPr id="7" name="Datos vietos rezervavimo ženklas 6"/>
          <p:cNvSpPr>
            <a:spLocks noGrp="1"/>
          </p:cNvSpPr>
          <p:nvPr>
            <p:ph type="dt" sz="half" idx="10"/>
          </p:nvPr>
        </p:nvSpPr>
        <p:spPr/>
        <p:txBody>
          <a:bodyPr/>
          <a:lstStyle/>
          <a:p>
            <a:fld id="{AFF29E89-4237-4E4B-9600-F71E36C17C35}" type="datetimeFigureOut">
              <a:rPr lang="en-US" smtClean="0"/>
              <a:pPr/>
              <a:t>10/9/2023</a:t>
            </a:fld>
            <a:endParaRPr lang="en-US"/>
          </a:p>
        </p:txBody>
      </p:sp>
      <p:sp>
        <p:nvSpPr>
          <p:cNvPr id="8" name="Poraštės vietos rezervavimo ženklas 7"/>
          <p:cNvSpPr>
            <a:spLocks noGrp="1"/>
          </p:cNvSpPr>
          <p:nvPr>
            <p:ph type="ftr" sz="quarter" idx="11"/>
          </p:nvPr>
        </p:nvSpPr>
        <p:spPr/>
        <p:txBody>
          <a:bodyPr/>
          <a:lstStyle/>
          <a:p>
            <a:endParaRPr lang="en-US"/>
          </a:p>
        </p:txBody>
      </p:sp>
      <p:sp>
        <p:nvSpPr>
          <p:cNvPr id="9" name="Skaidrės numerio vietos rezervavimo ženklas 8"/>
          <p:cNvSpPr>
            <a:spLocks noGrp="1"/>
          </p:cNvSpPr>
          <p:nvPr>
            <p:ph type="sldNum" sz="quarter" idx="12"/>
          </p:nvPr>
        </p:nvSpPr>
        <p:spPr/>
        <p:txBody>
          <a:bodyPr/>
          <a:lstStyle/>
          <a:p>
            <a:fld id="{3A0D5A73-026C-496E-97B7-A222355DF7BE}" type="slidenum">
              <a:rPr lang="en-US" smtClean="0"/>
              <a:pPr/>
              <a:t>‹#›</a:t>
            </a:fld>
            <a:endParaRPr lang="en-US"/>
          </a:p>
        </p:txBody>
      </p:sp>
    </p:spTree>
    <p:extLst>
      <p:ext uri="{BB962C8B-B14F-4D97-AF65-F5344CB8AC3E}">
        <p14:creationId xmlns:p14="http://schemas.microsoft.com/office/powerpoint/2010/main" val="3236406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k pavadinimas">
    <p:spTree>
      <p:nvGrpSpPr>
        <p:cNvPr id="1" name=""/>
        <p:cNvGrpSpPr/>
        <p:nvPr/>
      </p:nvGrpSpPr>
      <p:grpSpPr>
        <a:xfrm>
          <a:off x="0" y="0"/>
          <a:ext cx="0" cy="0"/>
          <a:chOff x="0" y="0"/>
          <a:chExt cx="0" cy="0"/>
        </a:xfrm>
      </p:grpSpPr>
      <p:sp>
        <p:nvSpPr>
          <p:cNvPr id="2" name="Pavadinimas 1"/>
          <p:cNvSpPr>
            <a:spLocks noGrp="1"/>
          </p:cNvSpPr>
          <p:nvPr>
            <p:ph type="title"/>
          </p:nvPr>
        </p:nvSpPr>
        <p:spPr/>
        <p:txBody>
          <a:bodyPr/>
          <a:lstStyle/>
          <a:p>
            <a:r>
              <a:rPr lang="lt-LT" smtClean="0"/>
              <a:t>Spustelėję redag. ruoš. pavad. stilių</a:t>
            </a:r>
            <a:endParaRPr lang="lt-LT"/>
          </a:p>
        </p:txBody>
      </p:sp>
      <p:sp>
        <p:nvSpPr>
          <p:cNvPr id="3" name="Datos vietos rezervavimo ženklas 2"/>
          <p:cNvSpPr>
            <a:spLocks noGrp="1"/>
          </p:cNvSpPr>
          <p:nvPr>
            <p:ph type="dt" sz="half" idx="10"/>
          </p:nvPr>
        </p:nvSpPr>
        <p:spPr/>
        <p:txBody>
          <a:bodyPr/>
          <a:lstStyle/>
          <a:p>
            <a:fld id="{AFF29E89-4237-4E4B-9600-F71E36C17C35}" type="datetimeFigureOut">
              <a:rPr lang="en-US" smtClean="0"/>
              <a:pPr/>
              <a:t>10/9/2023</a:t>
            </a:fld>
            <a:endParaRPr lang="en-US"/>
          </a:p>
        </p:txBody>
      </p:sp>
      <p:sp>
        <p:nvSpPr>
          <p:cNvPr id="4" name="Poraštės vietos rezervavimo ženklas 3"/>
          <p:cNvSpPr>
            <a:spLocks noGrp="1"/>
          </p:cNvSpPr>
          <p:nvPr>
            <p:ph type="ftr" sz="quarter" idx="11"/>
          </p:nvPr>
        </p:nvSpPr>
        <p:spPr/>
        <p:txBody>
          <a:bodyPr/>
          <a:lstStyle/>
          <a:p>
            <a:endParaRPr lang="en-US"/>
          </a:p>
        </p:txBody>
      </p:sp>
      <p:sp>
        <p:nvSpPr>
          <p:cNvPr id="5" name="Skaidrės numerio vietos rezervavimo ženklas 4"/>
          <p:cNvSpPr>
            <a:spLocks noGrp="1"/>
          </p:cNvSpPr>
          <p:nvPr>
            <p:ph type="sldNum" sz="quarter" idx="12"/>
          </p:nvPr>
        </p:nvSpPr>
        <p:spPr/>
        <p:txBody>
          <a:bodyPr/>
          <a:lstStyle/>
          <a:p>
            <a:fld id="{3A0D5A73-026C-496E-97B7-A222355DF7BE}" type="slidenum">
              <a:rPr lang="en-US" smtClean="0"/>
              <a:pPr/>
              <a:t>‹#›</a:t>
            </a:fld>
            <a:endParaRPr lang="en-US"/>
          </a:p>
        </p:txBody>
      </p:sp>
    </p:spTree>
    <p:extLst>
      <p:ext uri="{BB962C8B-B14F-4D97-AF65-F5344CB8AC3E}">
        <p14:creationId xmlns:p14="http://schemas.microsoft.com/office/powerpoint/2010/main" val="2902897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uščia">
    <p:spTree>
      <p:nvGrpSpPr>
        <p:cNvPr id="1" name=""/>
        <p:cNvGrpSpPr/>
        <p:nvPr/>
      </p:nvGrpSpPr>
      <p:grpSpPr>
        <a:xfrm>
          <a:off x="0" y="0"/>
          <a:ext cx="0" cy="0"/>
          <a:chOff x="0" y="0"/>
          <a:chExt cx="0" cy="0"/>
        </a:xfrm>
      </p:grpSpPr>
      <p:sp>
        <p:nvSpPr>
          <p:cNvPr id="2" name="Datos vietos rezervavimo ženklas 1"/>
          <p:cNvSpPr>
            <a:spLocks noGrp="1"/>
          </p:cNvSpPr>
          <p:nvPr>
            <p:ph type="dt" sz="half" idx="10"/>
          </p:nvPr>
        </p:nvSpPr>
        <p:spPr/>
        <p:txBody>
          <a:bodyPr/>
          <a:lstStyle/>
          <a:p>
            <a:fld id="{AFF29E89-4237-4E4B-9600-F71E36C17C35}" type="datetimeFigureOut">
              <a:rPr lang="en-US" smtClean="0"/>
              <a:pPr/>
              <a:t>10/9/2023</a:t>
            </a:fld>
            <a:endParaRPr lang="en-US"/>
          </a:p>
        </p:txBody>
      </p:sp>
      <p:sp>
        <p:nvSpPr>
          <p:cNvPr id="3" name="Poraštės vietos rezervavimo ženklas 2"/>
          <p:cNvSpPr>
            <a:spLocks noGrp="1"/>
          </p:cNvSpPr>
          <p:nvPr>
            <p:ph type="ftr" sz="quarter" idx="11"/>
          </p:nvPr>
        </p:nvSpPr>
        <p:spPr/>
        <p:txBody>
          <a:bodyPr/>
          <a:lstStyle/>
          <a:p>
            <a:endParaRPr lang="en-US"/>
          </a:p>
        </p:txBody>
      </p:sp>
      <p:sp>
        <p:nvSpPr>
          <p:cNvPr id="4" name="Skaidrės numerio vietos rezervavimo ženklas 3"/>
          <p:cNvSpPr>
            <a:spLocks noGrp="1"/>
          </p:cNvSpPr>
          <p:nvPr>
            <p:ph type="sldNum" sz="quarter" idx="12"/>
          </p:nvPr>
        </p:nvSpPr>
        <p:spPr/>
        <p:txBody>
          <a:bodyPr/>
          <a:lstStyle/>
          <a:p>
            <a:fld id="{3A0D5A73-026C-496E-97B7-A222355DF7BE}" type="slidenum">
              <a:rPr lang="en-US" smtClean="0"/>
              <a:pPr/>
              <a:t>‹#›</a:t>
            </a:fld>
            <a:endParaRPr lang="en-US"/>
          </a:p>
        </p:txBody>
      </p:sp>
    </p:spTree>
    <p:extLst>
      <p:ext uri="{BB962C8B-B14F-4D97-AF65-F5344CB8AC3E}">
        <p14:creationId xmlns:p14="http://schemas.microsoft.com/office/powerpoint/2010/main" val="1988066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urinys ir antraštė">
    <p:spTree>
      <p:nvGrpSpPr>
        <p:cNvPr id="1" name=""/>
        <p:cNvGrpSpPr/>
        <p:nvPr/>
      </p:nvGrpSpPr>
      <p:grpSpPr>
        <a:xfrm>
          <a:off x="0" y="0"/>
          <a:ext cx="0" cy="0"/>
          <a:chOff x="0" y="0"/>
          <a:chExt cx="0" cy="0"/>
        </a:xfrm>
      </p:grpSpPr>
      <p:sp>
        <p:nvSpPr>
          <p:cNvPr id="2" name="Pavadinimas 1"/>
          <p:cNvSpPr>
            <a:spLocks noGrp="1"/>
          </p:cNvSpPr>
          <p:nvPr>
            <p:ph type="title"/>
          </p:nvPr>
        </p:nvSpPr>
        <p:spPr>
          <a:xfrm>
            <a:off x="629841" y="457200"/>
            <a:ext cx="2949178" cy="1600200"/>
          </a:xfrm>
        </p:spPr>
        <p:txBody>
          <a:bodyPr anchor="b"/>
          <a:lstStyle>
            <a:lvl1pPr>
              <a:defRPr sz="2400"/>
            </a:lvl1pPr>
          </a:lstStyle>
          <a:p>
            <a:r>
              <a:rPr lang="lt-LT" smtClean="0"/>
              <a:t>Spustelėję redag. ruoš. pavad. stilių</a:t>
            </a:r>
            <a:endParaRPr lang="lt-LT"/>
          </a:p>
        </p:txBody>
      </p:sp>
      <p:sp>
        <p:nvSpPr>
          <p:cNvPr id="3" name="Turinio vietos rezervavimo ženklas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lt-LT" smtClean="0"/>
              <a:t>Spustelėję redag. ruoš. teksto stilių</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lt-LT"/>
          </a:p>
        </p:txBody>
      </p:sp>
      <p:sp>
        <p:nvSpPr>
          <p:cNvPr id="4" name="Teksto vietos rezervavimo ženklas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lt-LT" smtClean="0"/>
              <a:t>Spustelėję redag. ruoš. teksto stilių</a:t>
            </a:r>
          </a:p>
        </p:txBody>
      </p:sp>
      <p:sp>
        <p:nvSpPr>
          <p:cNvPr id="5" name="Datos vietos rezervavimo ženklas 4"/>
          <p:cNvSpPr>
            <a:spLocks noGrp="1"/>
          </p:cNvSpPr>
          <p:nvPr>
            <p:ph type="dt" sz="half" idx="10"/>
          </p:nvPr>
        </p:nvSpPr>
        <p:spPr/>
        <p:txBody>
          <a:bodyPr/>
          <a:lstStyle/>
          <a:p>
            <a:fld id="{AFF29E89-4237-4E4B-9600-F71E36C17C35}" type="datetimeFigureOut">
              <a:rPr lang="en-US" smtClean="0"/>
              <a:pPr/>
              <a:t>10/9/2023</a:t>
            </a:fld>
            <a:endParaRPr lang="en-US"/>
          </a:p>
        </p:txBody>
      </p:sp>
      <p:sp>
        <p:nvSpPr>
          <p:cNvPr id="6" name="Poraštės vietos rezervavimo ženklas 5"/>
          <p:cNvSpPr>
            <a:spLocks noGrp="1"/>
          </p:cNvSpPr>
          <p:nvPr>
            <p:ph type="ftr" sz="quarter" idx="11"/>
          </p:nvPr>
        </p:nvSpPr>
        <p:spPr/>
        <p:txBody>
          <a:bodyPr/>
          <a:lstStyle/>
          <a:p>
            <a:endParaRPr lang="en-US"/>
          </a:p>
        </p:txBody>
      </p:sp>
      <p:sp>
        <p:nvSpPr>
          <p:cNvPr id="7" name="Skaidrės numerio vietos rezervavimo ženklas 6"/>
          <p:cNvSpPr>
            <a:spLocks noGrp="1"/>
          </p:cNvSpPr>
          <p:nvPr>
            <p:ph type="sldNum" sz="quarter" idx="12"/>
          </p:nvPr>
        </p:nvSpPr>
        <p:spPr/>
        <p:txBody>
          <a:bodyPr/>
          <a:lstStyle/>
          <a:p>
            <a:fld id="{3A0D5A73-026C-496E-97B7-A222355DF7BE}" type="slidenum">
              <a:rPr lang="en-US" smtClean="0"/>
              <a:pPr/>
              <a:t>‹#›</a:t>
            </a:fld>
            <a:endParaRPr lang="en-US"/>
          </a:p>
        </p:txBody>
      </p:sp>
    </p:spTree>
    <p:extLst>
      <p:ext uri="{BB962C8B-B14F-4D97-AF65-F5344CB8AC3E}">
        <p14:creationId xmlns:p14="http://schemas.microsoft.com/office/powerpoint/2010/main" val="1322466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aveikslėlis ir antraštė">
    <p:spTree>
      <p:nvGrpSpPr>
        <p:cNvPr id="1" name=""/>
        <p:cNvGrpSpPr/>
        <p:nvPr/>
      </p:nvGrpSpPr>
      <p:grpSpPr>
        <a:xfrm>
          <a:off x="0" y="0"/>
          <a:ext cx="0" cy="0"/>
          <a:chOff x="0" y="0"/>
          <a:chExt cx="0" cy="0"/>
        </a:xfrm>
      </p:grpSpPr>
      <p:sp>
        <p:nvSpPr>
          <p:cNvPr id="2" name="Pavadinimas 1"/>
          <p:cNvSpPr>
            <a:spLocks noGrp="1"/>
          </p:cNvSpPr>
          <p:nvPr>
            <p:ph type="title"/>
          </p:nvPr>
        </p:nvSpPr>
        <p:spPr>
          <a:xfrm>
            <a:off x="629841" y="457200"/>
            <a:ext cx="2949178" cy="1600200"/>
          </a:xfrm>
        </p:spPr>
        <p:txBody>
          <a:bodyPr anchor="b"/>
          <a:lstStyle>
            <a:lvl1pPr>
              <a:defRPr sz="2400"/>
            </a:lvl1pPr>
          </a:lstStyle>
          <a:p>
            <a:r>
              <a:rPr lang="lt-LT" smtClean="0"/>
              <a:t>Spustelėję redag. ruoš. pavad. stilių</a:t>
            </a:r>
            <a:endParaRPr lang="lt-LT"/>
          </a:p>
        </p:txBody>
      </p:sp>
      <p:sp>
        <p:nvSpPr>
          <p:cNvPr id="3" name="Paveikslėlio vietos rezervavimo ženklas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lt-LT"/>
          </a:p>
        </p:txBody>
      </p:sp>
      <p:sp>
        <p:nvSpPr>
          <p:cNvPr id="4" name="Teksto vietos rezervavimo ženklas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lt-LT" smtClean="0"/>
              <a:t>Spustelėję redag. ruoš. teksto stilių</a:t>
            </a:r>
          </a:p>
        </p:txBody>
      </p:sp>
      <p:sp>
        <p:nvSpPr>
          <p:cNvPr id="5" name="Datos vietos rezervavimo ženklas 4"/>
          <p:cNvSpPr>
            <a:spLocks noGrp="1"/>
          </p:cNvSpPr>
          <p:nvPr>
            <p:ph type="dt" sz="half" idx="10"/>
          </p:nvPr>
        </p:nvSpPr>
        <p:spPr/>
        <p:txBody>
          <a:bodyPr/>
          <a:lstStyle/>
          <a:p>
            <a:fld id="{AFF29E89-4237-4E4B-9600-F71E36C17C35}" type="datetimeFigureOut">
              <a:rPr lang="en-US" smtClean="0"/>
              <a:pPr/>
              <a:t>10/9/2023</a:t>
            </a:fld>
            <a:endParaRPr lang="en-US"/>
          </a:p>
        </p:txBody>
      </p:sp>
      <p:sp>
        <p:nvSpPr>
          <p:cNvPr id="6" name="Poraštės vietos rezervavimo ženklas 5"/>
          <p:cNvSpPr>
            <a:spLocks noGrp="1"/>
          </p:cNvSpPr>
          <p:nvPr>
            <p:ph type="ftr" sz="quarter" idx="11"/>
          </p:nvPr>
        </p:nvSpPr>
        <p:spPr/>
        <p:txBody>
          <a:bodyPr/>
          <a:lstStyle/>
          <a:p>
            <a:endParaRPr lang="en-US"/>
          </a:p>
        </p:txBody>
      </p:sp>
      <p:sp>
        <p:nvSpPr>
          <p:cNvPr id="7" name="Skaidrės numerio vietos rezervavimo ženklas 6"/>
          <p:cNvSpPr>
            <a:spLocks noGrp="1"/>
          </p:cNvSpPr>
          <p:nvPr>
            <p:ph type="sldNum" sz="quarter" idx="12"/>
          </p:nvPr>
        </p:nvSpPr>
        <p:spPr/>
        <p:txBody>
          <a:bodyPr/>
          <a:lstStyle/>
          <a:p>
            <a:fld id="{3A0D5A73-026C-496E-97B7-A222355DF7BE}" type="slidenum">
              <a:rPr lang="en-US" smtClean="0"/>
              <a:pPr/>
              <a:t>‹#›</a:t>
            </a:fld>
            <a:endParaRPr lang="en-US"/>
          </a:p>
        </p:txBody>
      </p:sp>
    </p:spTree>
    <p:extLst>
      <p:ext uri="{BB962C8B-B14F-4D97-AF65-F5344CB8AC3E}">
        <p14:creationId xmlns:p14="http://schemas.microsoft.com/office/powerpoint/2010/main" val="3610131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Pavadinimo vietos rezervavimo ženklas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lt-LT" smtClean="0"/>
              <a:t>Spustelėję redag. ruoš. pavad. stilių</a:t>
            </a:r>
            <a:endParaRPr lang="lt-LT"/>
          </a:p>
        </p:txBody>
      </p:sp>
      <p:sp>
        <p:nvSpPr>
          <p:cNvPr id="3" name="Teksto vietos rezervavimo ženklas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lt-LT" smtClean="0"/>
              <a:t>Spustelėję redag. ruoš. teksto stilių</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lt-LT"/>
          </a:p>
        </p:txBody>
      </p:sp>
      <p:sp>
        <p:nvSpPr>
          <p:cNvPr id="4" name="Datos vietos rezervavimo ženklas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FF29E89-4237-4E4B-9600-F71E36C17C35}" type="datetimeFigureOut">
              <a:rPr lang="en-US" smtClean="0"/>
              <a:pPr/>
              <a:t>10/9/2023</a:t>
            </a:fld>
            <a:endParaRPr lang="en-US"/>
          </a:p>
        </p:txBody>
      </p:sp>
      <p:sp>
        <p:nvSpPr>
          <p:cNvPr id="5" name="Poraštės vietos rezervavimo ženklas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kaidrės numerio vietos rezervavimo ženklas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A0D5A73-026C-496E-97B7-A222355DF7BE}" type="slidenum">
              <a:rPr lang="en-US" smtClean="0"/>
              <a:pPr/>
              <a:t>‹#›</a:t>
            </a:fld>
            <a:endParaRPr lang="en-US"/>
          </a:p>
        </p:txBody>
      </p:sp>
    </p:spTree>
    <p:extLst>
      <p:ext uri="{BB962C8B-B14F-4D97-AF65-F5344CB8AC3E}">
        <p14:creationId xmlns:p14="http://schemas.microsoft.com/office/powerpoint/2010/main" val="410454399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lt-L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1122363"/>
            <a:ext cx="8424936" cy="2387600"/>
          </a:xfrm>
        </p:spPr>
        <p:txBody>
          <a:bodyPr>
            <a:normAutofit/>
          </a:bodyPr>
          <a:lstStyle/>
          <a:p>
            <a:r>
              <a:rPr lang="lt-LT" sz="4400" b="1" i="1" dirty="0" smtClean="0"/>
              <a:t>Informacijos šifravimas</a:t>
            </a:r>
            <a:endParaRPr lang="lt-LT" sz="4400" b="1" dirty="0"/>
          </a:p>
        </p:txBody>
      </p:sp>
      <p:sp>
        <p:nvSpPr>
          <p:cNvPr id="3" name="Subtitle 2"/>
          <p:cNvSpPr>
            <a:spLocks noGrp="1"/>
          </p:cNvSpPr>
          <p:nvPr>
            <p:ph type="subTitle" idx="1"/>
          </p:nvPr>
        </p:nvSpPr>
        <p:spPr>
          <a:xfrm>
            <a:off x="3857620" y="571480"/>
            <a:ext cx="4119562" cy="914400"/>
          </a:xfrm>
        </p:spPr>
        <p:txBody>
          <a:bodyPr/>
          <a:lstStyle/>
          <a:p>
            <a:r>
              <a:rPr lang="lt-LT" b="1" dirty="0" smtClean="0"/>
              <a:t>Informatika</a:t>
            </a:r>
            <a:endParaRPr lang="lt-LT"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lt-LT" b="1" dirty="0" smtClean="0"/>
              <a:t>Prevencinės priemonės ir patarimai</a:t>
            </a:r>
            <a:endParaRPr lang="en-US" b="1" dirty="0"/>
          </a:p>
        </p:txBody>
      </p:sp>
      <p:sp>
        <p:nvSpPr>
          <p:cNvPr id="3" name="Content Placeholder 2"/>
          <p:cNvSpPr>
            <a:spLocks noGrp="1"/>
          </p:cNvSpPr>
          <p:nvPr>
            <p:ph idx="1"/>
          </p:nvPr>
        </p:nvSpPr>
        <p:spPr/>
        <p:txBody>
          <a:bodyPr>
            <a:normAutofit/>
          </a:bodyPr>
          <a:lstStyle/>
          <a:p>
            <a:pPr marL="0" indent="0">
              <a:buNone/>
            </a:pPr>
            <a:r>
              <a:rPr lang="lt-LT" sz="2000" b="1" dirty="0"/>
              <a:t>Kaip sumažinti emocinę įtampą ir pagerinti savijautą:</a:t>
            </a:r>
            <a:endParaRPr lang="lt-LT" sz="2000" dirty="0"/>
          </a:p>
          <a:p>
            <a:r>
              <a:rPr lang="lt-LT" sz="2000" dirty="0" smtClean="0"/>
              <a:t>Tai </a:t>
            </a:r>
            <a:r>
              <a:rPr lang="lt-LT" sz="2000" dirty="0"/>
              <a:t>gali apimti meditacijos </a:t>
            </a:r>
            <a:r>
              <a:rPr lang="lt-LT" sz="2000" dirty="0" err="1"/>
              <a:t>pratimus</a:t>
            </a:r>
            <a:r>
              <a:rPr lang="lt-LT" sz="2000" dirty="0"/>
              <a:t>, kvėpavimo technikas ar kitas raminančias veiklas, kurios padės pagerinti psichinę savijautą.</a:t>
            </a:r>
          </a:p>
          <a:p>
            <a:pPr marL="0" indent="0">
              <a:buNone/>
            </a:pPr>
            <a:r>
              <a:rPr lang="lt-LT" sz="2000" b="1" dirty="0" smtClean="0"/>
              <a:t>Skaitmeninių </a:t>
            </a:r>
            <a:r>
              <a:rPr lang="lt-LT" sz="2000" b="1" dirty="0"/>
              <a:t>įrenginių naudojimas kaip įrankis, o ne priklausomybė:</a:t>
            </a:r>
            <a:endParaRPr lang="lt-LT" sz="2000" dirty="0"/>
          </a:p>
          <a:p>
            <a:r>
              <a:rPr lang="lt-LT" sz="2000" dirty="0" smtClean="0"/>
              <a:t>technologijos </a:t>
            </a:r>
            <a:r>
              <a:rPr lang="lt-LT" sz="2000" dirty="0"/>
              <a:t>turėtų būti naudojamos kaip priemonė, padedanti mums gyventi kokybiškesnį gyvenimą, o ne kaip priklausomybė.</a:t>
            </a:r>
          </a:p>
          <a:p>
            <a:pPr marL="0" indent="0">
              <a:buNone/>
            </a:pPr>
            <a:r>
              <a:rPr lang="lt-LT" sz="2000" b="1" dirty="0" smtClean="0"/>
              <a:t>Kaip </a:t>
            </a:r>
            <a:r>
              <a:rPr lang="lt-LT" sz="2000" b="1" dirty="0"/>
              <a:t>skatinti naudoti skaitmeninius įrenginius protingai:</a:t>
            </a:r>
            <a:endParaRPr lang="lt-LT" sz="2000" dirty="0"/>
          </a:p>
          <a:p>
            <a:r>
              <a:rPr lang="lt-LT" sz="2000" dirty="0" smtClean="0"/>
              <a:t>Apsvarstykite, </a:t>
            </a:r>
            <a:r>
              <a:rPr lang="lt-LT" sz="2000" dirty="0"/>
              <a:t>ar konkretus skaitmeninio įrenginio naudojimas yra tikrai būtinas tam tikrai veiklai ar tikslui, </a:t>
            </a:r>
            <a:r>
              <a:rPr lang="lt-LT" sz="2000" dirty="0" smtClean="0"/>
              <a:t>o gal </a:t>
            </a:r>
            <a:r>
              <a:rPr lang="lt-LT" sz="2000" dirty="0"/>
              <a:t>tai </a:t>
            </a:r>
            <a:r>
              <a:rPr lang="lt-LT" sz="2000" dirty="0" smtClean="0"/>
              <a:t>tiesiog </a:t>
            </a:r>
            <a:r>
              <a:rPr lang="lt-LT" sz="2000" dirty="0"/>
              <a:t>laiko švaistymas</a:t>
            </a:r>
            <a:r>
              <a:rPr lang="lt-LT" sz="2000" dirty="0" smtClean="0"/>
              <a:t>. Nemažai uždavinių </a:t>
            </a:r>
            <a:r>
              <a:rPr lang="lt-LT" sz="2000" dirty="0"/>
              <a:t>ir veiklų gali būti atliekami be nuolatinio skaitmeninių įrenginių naudojimo.</a:t>
            </a:r>
            <a:endParaRPr lang="lt-LT" sz="2000" dirty="0" smtClean="0"/>
          </a:p>
          <a:p>
            <a:endParaRPr lang="lt-LT" sz="2000" dirty="0"/>
          </a:p>
          <a:p>
            <a:endParaRPr lang="lt-LT" sz="2000" dirty="0" smtClean="0"/>
          </a:p>
          <a:p>
            <a:endParaRPr lang="lt-LT" sz="2000" dirty="0"/>
          </a:p>
          <a:p>
            <a:endParaRPr lang="lt-LT" sz="2000" dirty="0"/>
          </a:p>
        </p:txBody>
      </p:sp>
    </p:spTree>
    <p:extLst>
      <p:ext uri="{BB962C8B-B14F-4D97-AF65-F5344CB8AC3E}">
        <p14:creationId xmlns:p14="http://schemas.microsoft.com/office/powerpoint/2010/main" val="19736540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lt-LT" b="1" dirty="0" smtClean="0"/>
              <a:t>Diskusija ir klausimai</a:t>
            </a:r>
            <a:endParaRPr lang="en-US" b="1"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lt-LT" sz="2000" dirty="0" smtClean="0"/>
              <a:t>Kokią įtaką jūsų gyvenimui turi skaitmeniniai įrenginiai?</a:t>
            </a:r>
          </a:p>
          <a:p>
            <a:pPr marL="457200" indent="-457200">
              <a:buFont typeface="+mj-lt"/>
              <a:buAutoNum type="arabicPeriod"/>
            </a:pPr>
            <a:r>
              <a:rPr lang="lt-LT" sz="2000" dirty="0" smtClean="0"/>
              <a:t>Kas labiausiai gali pakenkti jūsų sveikatai naudojant skaitmeninius įrenginius?</a:t>
            </a:r>
          </a:p>
          <a:p>
            <a:pPr marL="457200" indent="-457200">
              <a:buFont typeface="+mj-lt"/>
              <a:buAutoNum type="arabicPeriod"/>
            </a:pPr>
            <a:r>
              <a:rPr lang="lt-LT" sz="2000" dirty="0" smtClean="0"/>
              <a:t>Ar rūpinatės savo sveikata ir kaip?</a:t>
            </a:r>
          </a:p>
          <a:p>
            <a:endParaRPr lang="lt-LT" sz="2000" dirty="0"/>
          </a:p>
          <a:p>
            <a:endParaRPr lang="lt-LT" sz="2000" dirty="0" smtClean="0"/>
          </a:p>
          <a:p>
            <a:endParaRPr lang="lt-LT" sz="2000" dirty="0"/>
          </a:p>
          <a:p>
            <a:endParaRPr lang="lt-LT" sz="2000" dirty="0"/>
          </a:p>
        </p:txBody>
      </p:sp>
    </p:spTree>
    <p:extLst>
      <p:ext uri="{BB962C8B-B14F-4D97-AF65-F5344CB8AC3E}">
        <p14:creationId xmlns:p14="http://schemas.microsoft.com/office/powerpoint/2010/main" val="23856355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lt-LT" b="1" dirty="0" smtClean="0"/>
              <a:t>Šifravimas ar kodavimas?</a:t>
            </a:r>
            <a:endParaRPr lang="en-US" b="1" dirty="0"/>
          </a:p>
        </p:txBody>
      </p:sp>
      <p:sp>
        <p:nvSpPr>
          <p:cNvPr id="3" name="Content Placeholder 2"/>
          <p:cNvSpPr>
            <a:spLocks noGrp="1"/>
          </p:cNvSpPr>
          <p:nvPr>
            <p:ph idx="1"/>
          </p:nvPr>
        </p:nvSpPr>
        <p:spPr/>
        <p:txBody>
          <a:bodyPr>
            <a:normAutofit/>
          </a:bodyPr>
          <a:lstStyle/>
          <a:p>
            <a:r>
              <a:rPr lang="lt-LT" sz="2000" dirty="0"/>
              <a:t>Žmonėms nuolat kyla poreikis apsaugoti svarbią informaciją: karo metu, kuriant naujas technologijas, produktus, meno kūrinius, saugant asmens tapatybę, saugant valstybines paslaptis ir daugybe kitų atvejų.</a:t>
            </a:r>
          </a:p>
          <a:p>
            <a:r>
              <a:rPr lang="lt-LT" sz="2000" dirty="0"/>
              <a:t>Dažnai informacijos kodavimas (atvirkščias veiksmas – dekodavimas) ir informacijos užšifravimas (atvirkščias veiksmas – iššifravimas) laikomi sinonimais.</a:t>
            </a:r>
            <a:r>
              <a:rPr lang="lt-LT" sz="2000" dirty="0"/>
              <a:t> </a:t>
            </a:r>
            <a:endParaRPr lang="lt-LT" sz="2000" dirty="0" smtClean="0"/>
          </a:p>
          <a:p>
            <a:r>
              <a:rPr lang="lt-LT" sz="2000" dirty="0"/>
              <a:t>Tačiau šifravimas nuo kodavimo truputį skiriasi.</a:t>
            </a:r>
            <a:r>
              <a:rPr lang="lt-LT" sz="2000" dirty="0"/>
              <a:t> </a:t>
            </a:r>
            <a:br>
              <a:rPr lang="lt-LT" sz="2000" dirty="0"/>
            </a:br>
            <a:r>
              <a:rPr lang="lt-LT" sz="2000" dirty="0"/>
              <a:t/>
            </a:r>
            <a:br>
              <a:rPr lang="lt-LT" sz="2000" dirty="0"/>
            </a:br>
            <a:endParaRPr lang="lt-LT" sz="2000"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lt-LT" b="1" dirty="0" smtClean="0"/>
              <a:t>Kodavimas</a:t>
            </a:r>
            <a:endParaRPr lang="en-US" b="1" dirty="0"/>
          </a:p>
        </p:txBody>
      </p:sp>
      <p:sp>
        <p:nvSpPr>
          <p:cNvPr id="3" name="Content Placeholder 2"/>
          <p:cNvSpPr>
            <a:spLocks noGrp="1"/>
          </p:cNvSpPr>
          <p:nvPr>
            <p:ph idx="1"/>
          </p:nvPr>
        </p:nvSpPr>
        <p:spPr>
          <a:xfrm>
            <a:off x="628650" y="1844824"/>
            <a:ext cx="7886700" cy="4824535"/>
          </a:xfrm>
        </p:spPr>
        <p:txBody>
          <a:bodyPr>
            <a:normAutofit/>
          </a:bodyPr>
          <a:lstStyle/>
          <a:p>
            <a:r>
              <a:rPr lang="lt-LT" sz="2000" dirty="0" smtClean="0"/>
              <a:t>informacijos </a:t>
            </a:r>
            <a:r>
              <a:rPr lang="lt-LT" sz="2000" dirty="0"/>
              <a:t>apdorojimas, laikymas ir slėpimas naudojant sutartinių ženklų sistemą;</a:t>
            </a:r>
          </a:p>
          <a:p>
            <a:r>
              <a:rPr lang="lt-LT" sz="2000" dirty="0" smtClean="0"/>
              <a:t>atskiro </a:t>
            </a:r>
            <a:r>
              <a:rPr lang="lt-LT" sz="2000" dirty="0"/>
              <a:t>objekto ar jo savybės žymėjimas skaičiumi arba tam tikros abėcėlės ženklais;</a:t>
            </a:r>
          </a:p>
          <a:p>
            <a:r>
              <a:rPr lang="lt-LT" sz="2000" dirty="0" smtClean="0"/>
              <a:t>programos </a:t>
            </a:r>
            <a:r>
              <a:rPr lang="lt-LT" sz="2000" dirty="0"/>
              <a:t>užrašymas kompiuterine kalba, naudojant sutartų ženklų sistemą</a:t>
            </a:r>
            <a:r>
              <a:rPr lang="lt-LT" sz="2000" dirty="0" smtClean="0"/>
              <a:t>.</a:t>
            </a:r>
          </a:p>
          <a:p>
            <a:endParaRPr lang="lt-LT" sz="2000" dirty="0"/>
          </a:p>
          <a:p>
            <a:pPr marL="0" indent="0">
              <a:buNone/>
            </a:pPr>
            <a:r>
              <a:rPr lang="lt-LT" sz="2000" dirty="0"/>
              <a:t>Jeigu reikia duomenis kitaip pavaizduoti neturint tikslo jų užslaptinti, tai tikslingiau vartoti kodavimo sąvoką.</a:t>
            </a:r>
            <a:r>
              <a:rPr lang="lt-LT" sz="2000" dirty="0"/>
              <a:t> </a:t>
            </a:r>
            <a:br>
              <a:rPr lang="lt-LT" sz="2000" dirty="0"/>
            </a:br>
            <a:endParaRPr lang="lt-LT" sz="2000" dirty="0" smtClean="0"/>
          </a:p>
          <a:p>
            <a:endParaRPr lang="lt-LT" sz="2000" dirty="0"/>
          </a:p>
          <a:p>
            <a:pPr marL="0" indent="0">
              <a:buNone/>
            </a:pPr>
            <a:r>
              <a:rPr lang="lt-LT" sz="2000" dirty="0"/>
              <a:t/>
            </a:r>
            <a:br>
              <a:rPr lang="lt-LT" sz="2000" dirty="0"/>
            </a:br>
            <a:endParaRPr lang="lt-LT" sz="2000" dirty="0"/>
          </a:p>
          <a:p>
            <a:endParaRPr lang="lt-LT" sz="2000" dirty="0" smtClean="0"/>
          </a:p>
          <a:p>
            <a:endParaRPr lang="lt-LT" sz="2000" dirty="0"/>
          </a:p>
          <a:p>
            <a:endParaRPr lang="lt-LT" sz="2000" dirty="0"/>
          </a:p>
        </p:txBody>
      </p:sp>
    </p:spTree>
    <p:extLst>
      <p:ext uri="{BB962C8B-B14F-4D97-AF65-F5344CB8AC3E}">
        <p14:creationId xmlns:p14="http://schemas.microsoft.com/office/powerpoint/2010/main" val="23101926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lt-LT" b="1" dirty="0" smtClean="0"/>
              <a:t>Šifravimas</a:t>
            </a:r>
            <a:endParaRPr lang="en-US" b="1" dirty="0"/>
          </a:p>
        </p:txBody>
      </p:sp>
      <p:sp>
        <p:nvSpPr>
          <p:cNvPr id="3" name="Content Placeholder 2"/>
          <p:cNvSpPr>
            <a:spLocks noGrp="1"/>
          </p:cNvSpPr>
          <p:nvPr>
            <p:ph idx="1"/>
          </p:nvPr>
        </p:nvSpPr>
        <p:spPr/>
        <p:txBody>
          <a:bodyPr>
            <a:normAutofit/>
          </a:bodyPr>
          <a:lstStyle/>
          <a:p>
            <a:pPr marL="0" indent="0">
              <a:buNone/>
            </a:pPr>
            <a:r>
              <a:rPr lang="lt-LT" sz="2000" b="1" dirty="0"/>
              <a:t>Šifravimas</a:t>
            </a:r>
            <a:r>
              <a:rPr lang="lt-LT" sz="2000" dirty="0"/>
              <a:t> – tai informacijos kodavimas su tikslu tą informaciją įslaptinti. Šifravimas susijęs su informacijos užšifravimu ir iššifravimu.</a:t>
            </a:r>
          </a:p>
          <a:p>
            <a:pPr marL="0" indent="0">
              <a:buNone/>
            </a:pPr>
            <a:endParaRPr lang="lt-LT" sz="2000" dirty="0"/>
          </a:p>
          <a:p>
            <a:pPr marL="0" indent="0">
              <a:buNone/>
            </a:pPr>
            <a:r>
              <a:rPr lang="lt-LT" sz="2000" b="1" dirty="0"/>
              <a:t>Užšifravimas</a:t>
            </a:r>
            <a:r>
              <a:rPr lang="lt-LT" sz="2000" dirty="0"/>
              <a:t> – tai specialus informacijos kodavimo būdas siekiant ją įslaptinti (paslepiama informacijos prasmė).</a:t>
            </a:r>
          </a:p>
          <a:p>
            <a:pPr marL="0" indent="0">
              <a:buNone/>
            </a:pPr>
            <a:endParaRPr lang="lt-LT" sz="2000" dirty="0"/>
          </a:p>
          <a:p>
            <a:pPr marL="0" indent="0">
              <a:buNone/>
            </a:pPr>
            <a:r>
              <a:rPr lang="lt-LT" sz="2000" b="1" dirty="0"/>
              <a:t>Iššifravimas</a:t>
            </a:r>
            <a:r>
              <a:rPr lang="lt-LT" sz="2000" dirty="0"/>
              <a:t> – tai procesas, kurio metu grąžinama pradinė užšifruotų duomenų </a:t>
            </a:r>
            <a:r>
              <a:rPr lang="lt-LT" sz="2000" dirty="0" smtClean="0"/>
              <a:t>forma.</a:t>
            </a:r>
          </a:p>
          <a:p>
            <a:pPr marL="0" indent="0">
              <a:buNone/>
            </a:pPr>
            <a:endParaRPr lang="lt-LT" sz="2000" dirty="0"/>
          </a:p>
          <a:p>
            <a:pPr marL="0" indent="0">
              <a:buNone/>
            </a:pPr>
            <a:r>
              <a:rPr lang="lt-LT" sz="2000" dirty="0"/>
              <a:t>Užšifruota informacija gali būti iššifruojama tik žinant raktą. </a:t>
            </a:r>
            <a:r>
              <a:rPr lang="lt-LT" sz="2000" b="1" dirty="0"/>
              <a:t>Raktas</a:t>
            </a:r>
            <a:r>
              <a:rPr lang="lt-LT" sz="2000" dirty="0"/>
              <a:t> – tai priemonė užšifruotiems duomenims iššifruoti.</a:t>
            </a:r>
            <a:r>
              <a:rPr lang="lt-LT" sz="2000" dirty="0"/>
              <a:t> </a:t>
            </a:r>
            <a:br>
              <a:rPr lang="lt-LT" sz="2000" dirty="0"/>
            </a:br>
            <a:endParaRPr lang="lt-LT" sz="2000" dirty="0"/>
          </a:p>
          <a:p>
            <a:endParaRPr lang="lt-LT" sz="2000" dirty="0" smtClean="0"/>
          </a:p>
          <a:p>
            <a:endParaRPr lang="lt-LT" sz="2000" dirty="0"/>
          </a:p>
          <a:p>
            <a:endParaRPr lang="lt-LT" sz="2000" dirty="0"/>
          </a:p>
        </p:txBody>
      </p:sp>
    </p:spTree>
    <p:extLst>
      <p:ext uri="{BB962C8B-B14F-4D97-AF65-F5344CB8AC3E}">
        <p14:creationId xmlns:p14="http://schemas.microsoft.com/office/powerpoint/2010/main" val="16809601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lt-LT" b="1" dirty="0" smtClean="0"/>
              <a:t>Šifravimo ir kodavimo tikslai</a:t>
            </a:r>
            <a:endParaRPr lang="en-US" b="1" dirty="0"/>
          </a:p>
        </p:txBody>
      </p:sp>
      <p:sp>
        <p:nvSpPr>
          <p:cNvPr id="3" name="Content Placeholder 2"/>
          <p:cNvSpPr>
            <a:spLocks noGrp="1"/>
          </p:cNvSpPr>
          <p:nvPr>
            <p:ph idx="1"/>
          </p:nvPr>
        </p:nvSpPr>
        <p:spPr/>
        <p:txBody>
          <a:bodyPr>
            <a:normAutofit/>
          </a:bodyPr>
          <a:lstStyle/>
          <a:p>
            <a:pPr marL="0" indent="0">
              <a:buNone/>
            </a:pPr>
            <a:r>
              <a:rPr lang="lt-LT" sz="2000" dirty="0"/>
              <a:t>Nors ir kodavimas, ir šifravimas yra metodai, kurie transformuoja duomenis į skirtingus formatus, tikslai, kurių jais siekiama, yra </a:t>
            </a:r>
            <a:r>
              <a:rPr lang="lt-LT" sz="2000" dirty="0" smtClean="0"/>
              <a:t>skirtingi:</a:t>
            </a:r>
          </a:p>
          <a:p>
            <a:r>
              <a:rPr lang="lt-LT" sz="2000" dirty="0" smtClean="0"/>
              <a:t> </a:t>
            </a:r>
            <a:r>
              <a:rPr lang="lt-LT" sz="2000" dirty="0"/>
              <a:t>Kodavimas atliekamas siekiant padidinti duomenų tinkamumą naudoti skirtingose sistemose ir sumažinti saugojimui reikalingą </a:t>
            </a:r>
            <a:r>
              <a:rPr lang="lt-LT" sz="2000" dirty="0" smtClean="0"/>
              <a:t>vietą.</a:t>
            </a:r>
          </a:p>
          <a:p>
            <a:r>
              <a:rPr lang="lt-LT" sz="2000" dirty="0" smtClean="0"/>
              <a:t>Šifravimas </a:t>
            </a:r>
            <a:r>
              <a:rPr lang="lt-LT" sz="2000" dirty="0"/>
              <a:t>atliekamas siekiant išlaikyti duomenų paslaptį nuo trečiųjų šalių. </a:t>
            </a:r>
            <a:endParaRPr lang="lt-LT" sz="2000" dirty="0" smtClean="0"/>
          </a:p>
          <a:p>
            <a:pPr marL="0" indent="0">
              <a:buNone/>
            </a:pPr>
            <a:r>
              <a:rPr lang="lt-LT" sz="2000" dirty="0" smtClean="0"/>
              <a:t>Kodavimas </a:t>
            </a:r>
            <a:r>
              <a:rPr lang="lt-LT" sz="2000" dirty="0"/>
              <a:t>atliekamas naudojant viešai prieinamus metodus ir jį galima lengvai pakeisti. Tačiau užšifruotų duomenų negalima lengvai iššifruoti. Tam reikia turėti specialią informaciją, vadinamą raktu.</a:t>
            </a:r>
            <a:r>
              <a:rPr lang="lt-LT" sz="2000" dirty="0"/>
              <a:t> </a:t>
            </a:r>
            <a:br>
              <a:rPr lang="lt-LT" sz="2000" dirty="0"/>
            </a:br>
            <a:endParaRPr lang="lt-LT" sz="2000" dirty="0"/>
          </a:p>
          <a:p>
            <a:endParaRPr lang="lt-LT" sz="2000" dirty="0" smtClean="0"/>
          </a:p>
          <a:p>
            <a:endParaRPr lang="lt-LT" sz="2000" dirty="0"/>
          </a:p>
          <a:p>
            <a:endParaRPr lang="lt-LT" sz="2000" dirty="0"/>
          </a:p>
        </p:txBody>
      </p:sp>
    </p:spTree>
    <p:extLst>
      <p:ext uri="{BB962C8B-B14F-4D97-AF65-F5344CB8AC3E}">
        <p14:creationId xmlns:p14="http://schemas.microsoft.com/office/powerpoint/2010/main" val="28724455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lt-LT" b="1" dirty="0" smtClean="0"/>
              <a:t>Kriptografija</a:t>
            </a:r>
            <a:endParaRPr lang="en-US" b="1" dirty="0"/>
          </a:p>
        </p:txBody>
      </p:sp>
      <p:sp>
        <p:nvSpPr>
          <p:cNvPr id="3" name="Content Placeholder 2"/>
          <p:cNvSpPr>
            <a:spLocks noGrp="1"/>
          </p:cNvSpPr>
          <p:nvPr>
            <p:ph idx="1"/>
          </p:nvPr>
        </p:nvSpPr>
        <p:spPr/>
        <p:txBody>
          <a:bodyPr>
            <a:normAutofit/>
          </a:bodyPr>
          <a:lstStyle/>
          <a:p>
            <a:pPr marL="0" indent="0">
              <a:buNone/>
            </a:pPr>
            <a:r>
              <a:rPr lang="lt-LT" sz="2000" dirty="0"/>
              <a:t>Žodis kriptografija kilo iš dviejų graikiškų žodžių, reiškiančių „slaptas raštas“.</a:t>
            </a:r>
            <a:r>
              <a:rPr lang="lt-LT" sz="2000" dirty="0"/>
              <a:t> </a:t>
            </a:r>
            <a:br>
              <a:rPr lang="lt-LT" sz="2000" dirty="0"/>
            </a:br>
            <a:endParaRPr lang="lt-LT" sz="2000" dirty="0" smtClean="0"/>
          </a:p>
          <a:p>
            <a:r>
              <a:rPr lang="lt-LT" sz="2000" dirty="0"/>
              <a:t>Kriptografija – tai mokslas, nagrinėjantis informacijos užšifravimo ir iššifravimo metodus. </a:t>
            </a:r>
            <a:r>
              <a:rPr lang="lt-LT" sz="2000" dirty="0" err="1"/>
              <a:t>Kriptoanalizė</a:t>
            </a:r>
            <a:r>
              <a:rPr lang="lt-LT" sz="2000" dirty="0"/>
              <a:t> – mokslas apie tai, kaip įveikti užšifruotus tekstus. Pagrindinis kriptografijos elementas yra kriptografinė sistema (</a:t>
            </a:r>
            <a:r>
              <a:rPr lang="lt-LT" sz="2000" dirty="0" err="1"/>
              <a:t>kriptosistema</a:t>
            </a:r>
            <a:r>
              <a:rPr lang="lt-LT" sz="2000" dirty="0"/>
              <a:t>) arba šifras.</a:t>
            </a:r>
          </a:p>
          <a:p>
            <a:r>
              <a:rPr lang="lt-LT" sz="2000" dirty="0"/>
              <a:t>Šiuolaikinė kriptografija – tai mokslo šaka, sprendžianti elektroninės informacijos saugos problemas. Kadangi kasmet vis daugiau informacijos siunčiama skaitmeninėmis ryšio priemonėmis, labai svarbu užtikrinti jos saugumą, nes skaitmeninė informacija dažniausiai perduodama nesaugiais kanalais, pavyzdžiui, interneto ryšiu, ir gali būti pasiekiama beveik visiems.</a:t>
            </a:r>
            <a:r>
              <a:rPr lang="lt-LT" sz="2000" dirty="0"/>
              <a:t> </a:t>
            </a:r>
            <a:br>
              <a:rPr lang="lt-LT" sz="2000" dirty="0"/>
            </a:br>
            <a:endParaRPr lang="lt-LT" sz="2000" dirty="0"/>
          </a:p>
          <a:p>
            <a:endParaRPr lang="lt-LT" sz="2000" dirty="0" smtClean="0"/>
          </a:p>
          <a:p>
            <a:endParaRPr lang="lt-LT" sz="2000" dirty="0"/>
          </a:p>
          <a:p>
            <a:endParaRPr lang="lt-LT" sz="2000" dirty="0"/>
          </a:p>
        </p:txBody>
      </p:sp>
    </p:spTree>
    <p:extLst>
      <p:ext uri="{BB962C8B-B14F-4D97-AF65-F5344CB8AC3E}">
        <p14:creationId xmlns:p14="http://schemas.microsoft.com/office/powerpoint/2010/main" val="24325348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lt-LT" b="1" dirty="0" smtClean="0"/>
              <a:t>Diskusija</a:t>
            </a:r>
            <a:endParaRPr lang="en-US" b="1" dirty="0"/>
          </a:p>
        </p:txBody>
      </p:sp>
      <p:sp>
        <p:nvSpPr>
          <p:cNvPr id="3" name="Content Placeholder 2"/>
          <p:cNvSpPr>
            <a:spLocks noGrp="1"/>
          </p:cNvSpPr>
          <p:nvPr>
            <p:ph idx="1"/>
          </p:nvPr>
        </p:nvSpPr>
        <p:spPr/>
        <p:txBody>
          <a:bodyPr>
            <a:normAutofit/>
          </a:bodyPr>
          <a:lstStyle/>
          <a:p>
            <a:endParaRPr lang="lt-LT" sz="2000" dirty="0" smtClean="0"/>
          </a:p>
          <a:p>
            <a:endParaRPr lang="lt-LT" sz="2000" dirty="0"/>
          </a:p>
          <a:p>
            <a:endParaRPr lang="lt-LT" sz="2000" dirty="0" smtClean="0"/>
          </a:p>
          <a:p>
            <a:endParaRPr lang="lt-LT" sz="2000" dirty="0"/>
          </a:p>
          <a:p>
            <a:endParaRPr lang="lt-LT" sz="2000" dirty="0"/>
          </a:p>
        </p:txBody>
      </p:sp>
      <p:pic>
        <p:nvPicPr>
          <p:cNvPr id="1026" name="Picture 2" descr="undefine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576" y="1484783"/>
            <a:ext cx="2304256" cy="345638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ndefine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99334" y="1484783"/>
            <a:ext cx="2288995" cy="345638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37728" y="5253633"/>
            <a:ext cx="8182744" cy="1200329"/>
          </a:xfrm>
          <a:prstGeom prst="rect">
            <a:avLst/>
          </a:prstGeom>
          <a:noFill/>
        </p:spPr>
        <p:txBody>
          <a:bodyPr wrap="square" rtlCol="0">
            <a:spAutoFit/>
          </a:bodyPr>
          <a:lstStyle/>
          <a:p>
            <a:r>
              <a:rPr lang="lt-LT" dirty="0" smtClean="0"/>
              <a:t>Ką bendro turi šios dvi nuotraukos?</a:t>
            </a:r>
          </a:p>
          <a:p>
            <a:endParaRPr lang="lt-LT" dirty="0"/>
          </a:p>
          <a:p>
            <a:r>
              <a:rPr lang="lt-LT" dirty="0" smtClean="0"/>
              <a:t>Užuomina. Pirmoji yra nuotrauka yra Poznanėje (Lenkija), antroji – </a:t>
            </a:r>
            <a:r>
              <a:rPr lang="lt-LT" dirty="0" err="1" smtClean="0"/>
              <a:t>Milton</a:t>
            </a:r>
            <a:r>
              <a:rPr lang="lt-LT" dirty="0" smtClean="0"/>
              <a:t> </a:t>
            </a:r>
            <a:r>
              <a:rPr lang="lt-LT" dirty="0" err="1" smtClean="0"/>
              <a:t>Keinse</a:t>
            </a:r>
            <a:r>
              <a:rPr lang="lt-LT" dirty="0" smtClean="0"/>
              <a:t> (Didžioji Britanija).</a:t>
            </a:r>
            <a:endParaRPr lang="lt-LT" dirty="0"/>
          </a:p>
        </p:txBody>
      </p:sp>
    </p:spTree>
    <p:extLst>
      <p:ext uri="{BB962C8B-B14F-4D97-AF65-F5344CB8AC3E}">
        <p14:creationId xmlns:p14="http://schemas.microsoft.com/office/powerpoint/2010/main" val="36295463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lt-LT" b="1" dirty="0" smtClean="0"/>
              <a:t>Kvadratų šifras</a:t>
            </a:r>
            <a:endParaRPr lang="en-US" b="1" dirty="0"/>
          </a:p>
        </p:txBody>
      </p:sp>
      <p:sp>
        <p:nvSpPr>
          <p:cNvPr id="3" name="Content Placeholder 2"/>
          <p:cNvSpPr>
            <a:spLocks noGrp="1"/>
          </p:cNvSpPr>
          <p:nvPr>
            <p:ph idx="1"/>
          </p:nvPr>
        </p:nvSpPr>
        <p:spPr/>
        <p:txBody>
          <a:bodyPr>
            <a:normAutofit/>
          </a:bodyPr>
          <a:lstStyle/>
          <a:p>
            <a:r>
              <a:rPr lang="lt-LT" sz="2400" dirty="0"/>
              <a:t>Norime saugiai perduoti pranešimą „SUSITINKAME RYTOJ“. Šis pranešimas sudarytas iš 16 raidžių.</a:t>
            </a:r>
          </a:p>
          <a:p>
            <a:r>
              <a:rPr lang="lt-LT" sz="2400" dirty="0"/>
              <a:t>Pranešimo užšifravimui pasirenkame 16 langelių kvadratą ir jame iškerpame 4 langelius.</a:t>
            </a:r>
          </a:p>
          <a:p>
            <a:r>
              <a:rPr lang="lt-LT" sz="2400" dirty="0"/>
              <a:t>Žinoma, langeliai iškerpami specialiu būdu, kuris tuojau paaiškės.</a:t>
            </a:r>
            <a:r>
              <a:rPr lang="lt-LT" sz="2400" dirty="0"/>
              <a:t> </a:t>
            </a:r>
            <a:r>
              <a:rPr lang="lt-LT" sz="2000" dirty="0"/>
              <a:t/>
            </a:r>
            <a:br>
              <a:rPr lang="lt-LT" sz="2000" dirty="0"/>
            </a:br>
            <a:endParaRPr lang="lt-LT" sz="2000" dirty="0" smtClean="0"/>
          </a:p>
          <a:p>
            <a:endParaRPr lang="lt-LT" sz="2000" dirty="0"/>
          </a:p>
          <a:p>
            <a:endParaRPr lang="lt-LT" sz="2000" dirty="0" smtClean="0"/>
          </a:p>
          <a:p>
            <a:endParaRPr lang="lt-LT" sz="2000" dirty="0"/>
          </a:p>
          <a:p>
            <a:endParaRPr lang="lt-LT" sz="2000" dirty="0"/>
          </a:p>
        </p:txBody>
      </p:sp>
    </p:spTree>
    <p:extLst>
      <p:ext uri="{BB962C8B-B14F-4D97-AF65-F5344CB8AC3E}">
        <p14:creationId xmlns:p14="http://schemas.microsoft.com/office/powerpoint/2010/main" val="9851227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lt-LT" b="1" dirty="0" smtClean="0"/>
              <a:t>Užduotis</a:t>
            </a:r>
            <a:endParaRPr lang="en-US" b="1" dirty="0"/>
          </a:p>
        </p:txBody>
      </p:sp>
      <p:sp>
        <p:nvSpPr>
          <p:cNvPr id="3" name="Content Placeholder 2"/>
          <p:cNvSpPr>
            <a:spLocks noGrp="1"/>
          </p:cNvSpPr>
          <p:nvPr>
            <p:ph idx="1"/>
          </p:nvPr>
        </p:nvSpPr>
        <p:spPr/>
        <p:txBody>
          <a:bodyPr>
            <a:normAutofit lnSpcReduction="10000"/>
          </a:bodyPr>
          <a:lstStyle/>
          <a:p>
            <a:pPr marL="0" indent="0">
              <a:buNone/>
            </a:pPr>
            <a:r>
              <a:rPr lang="lt-LT" sz="2000" b="1" dirty="0" smtClean="0"/>
              <a:t>Laiko </a:t>
            </a:r>
            <a:r>
              <a:rPr lang="lt-LT" sz="2000" b="1" dirty="0"/>
              <a:t>ribojimas ir disciplina:</a:t>
            </a:r>
            <a:endParaRPr lang="lt-LT" sz="2000" dirty="0"/>
          </a:p>
          <a:p>
            <a:r>
              <a:rPr lang="lt-LT" sz="2000" dirty="0"/>
              <a:t>Svarbu nustatyti konkrečias laiko ribas, kurias leidžiame praleisti prie skaitmeninių įrenginių, ypač vaikams ir paaugliams. Tai padės išvengti besaikio </a:t>
            </a:r>
            <a:r>
              <a:rPr lang="lt-LT" sz="2000" dirty="0" smtClean="0"/>
              <a:t>naudojimo.</a:t>
            </a:r>
          </a:p>
          <a:p>
            <a:pPr marL="0" indent="0">
              <a:buNone/>
            </a:pPr>
            <a:r>
              <a:rPr lang="lt-LT" sz="2000" b="1" dirty="0" smtClean="0"/>
              <a:t>Kaip </a:t>
            </a:r>
            <a:r>
              <a:rPr lang="lt-LT" sz="2000" b="1" dirty="0"/>
              <a:t>nustatyti saugias ribas skaitmeninių įrenginių naudojimui:</a:t>
            </a:r>
            <a:endParaRPr lang="lt-LT" sz="2000" dirty="0"/>
          </a:p>
          <a:p>
            <a:r>
              <a:rPr lang="lt-LT" sz="2000" dirty="0" smtClean="0"/>
              <a:t>Ar reikia nustatyti </a:t>
            </a:r>
            <a:r>
              <a:rPr lang="lt-LT" sz="2000" dirty="0"/>
              <a:t>atitinkamas amžiaus ir laiko ribas, atsižvelgiant į konkrečias aplinkybes ir individualias </a:t>
            </a:r>
            <a:r>
              <a:rPr lang="lt-LT" sz="2000" dirty="0" smtClean="0"/>
              <a:t>poreikius? Kodėl svarbu </a:t>
            </a:r>
            <a:r>
              <a:rPr lang="lt-LT" sz="2000" dirty="0"/>
              <a:t>reguliariai peržiūrėti šias ribas ir jas atnaujinti, jei </a:t>
            </a:r>
            <a:r>
              <a:rPr lang="lt-LT" sz="2000" dirty="0" smtClean="0"/>
              <a:t>reikia?</a:t>
            </a:r>
            <a:endParaRPr lang="lt-LT" sz="2000" dirty="0"/>
          </a:p>
          <a:p>
            <a:pPr marL="0" indent="0">
              <a:buNone/>
            </a:pPr>
            <a:r>
              <a:rPr lang="lt-LT" sz="2000" b="1" dirty="0" smtClean="0"/>
              <a:t>Trumpalaikės </a:t>
            </a:r>
            <a:r>
              <a:rPr lang="lt-LT" sz="2000" b="1" dirty="0"/>
              <a:t>pertraukėlės ir alternatyvūs pomėgiai:</a:t>
            </a:r>
            <a:endParaRPr lang="lt-LT" sz="2000" dirty="0"/>
          </a:p>
          <a:p>
            <a:r>
              <a:rPr lang="lt-LT" sz="2000" dirty="0" smtClean="0"/>
              <a:t>Rekomenduojama daryti trumpalaikes </a:t>
            </a:r>
            <a:r>
              <a:rPr lang="lt-LT" sz="2000" dirty="0"/>
              <a:t>pertraukėles </a:t>
            </a:r>
            <a:r>
              <a:rPr lang="lt-LT" sz="2000" dirty="0" smtClean="0"/>
              <a:t>tarp skaitmeninių </a:t>
            </a:r>
            <a:r>
              <a:rPr lang="lt-LT" sz="2000" dirty="0"/>
              <a:t>įrenginių naudojimo, kad </a:t>
            </a:r>
            <a:r>
              <a:rPr lang="lt-LT" sz="2000" dirty="0" smtClean="0"/>
              <a:t>atsikratytumėte </a:t>
            </a:r>
            <a:r>
              <a:rPr lang="lt-LT" sz="2000" dirty="0"/>
              <a:t>nuovargio ir </a:t>
            </a:r>
            <a:r>
              <a:rPr lang="lt-LT" sz="2000" dirty="0" smtClean="0"/>
              <a:t>sutelktumėte dėmesį</a:t>
            </a:r>
            <a:r>
              <a:rPr lang="lt-LT" sz="2000" dirty="0"/>
              <a:t>. Taip pat </a:t>
            </a:r>
            <a:r>
              <a:rPr lang="lt-LT" sz="2000" dirty="0" smtClean="0"/>
              <a:t>raginama </a:t>
            </a:r>
            <a:r>
              <a:rPr lang="lt-LT" sz="2000" dirty="0"/>
              <a:t>ieškoti alternatyvių pomėgių, kurie nereikalauja ekranų, pavyzdžiui, skaityti knygas, užsiimti sportu ar menais.</a:t>
            </a:r>
          </a:p>
          <a:p>
            <a:endParaRPr lang="lt-LT" sz="2000" dirty="0" smtClean="0"/>
          </a:p>
          <a:p>
            <a:endParaRPr lang="lt-LT" sz="2000" dirty="0"/>
          </a:p>
          <a:p>
            <a:endParaRPr lang="lt-LT" sz="2000" dirty="0" smtClean="0"/>
          </a:p>
          <a:p>
            <a:endParaRPr lang="lt-LT" sz="2000" dirty="0"/>
          </a:p>
          <a:p>
            <a:endParaRPr lang="lt-LT" sz="2000" dirty="0"/>
          </a:p>
        </p:txBody>
      </p:sp>
    </p:spTree>
    <p:extLst>
      <p:ext uri="{BB962C8B-B14F-4D97-AF65-F5344CB8AC3E}">
        <p14:creationId xmlns:p14="http://schemas.microsoft.com/office/powerpoint/2010/main" val="18851419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720</TotalTime>
  <Words>661</Words>
  <Application>Microsoft Office PowerPoint</Application>
  <PresentationFormat>Demonstracija ekrane (4:3)</PresentationFormat>
  <Paragraphs>93</Paragraphs>
  <Slides>11</Slides>
  <Notes>10</Notes>
  <HiddenSlides>0</HiddenSlides>
  <MMClips>0</MMClips>
  <ScaleCrop>false</ScaleCrop>
  <HeadingPairs>
    <vt:vector size="6" baseType="variant">
      <vt:variant>
        <vt:lpstr>Naudojami šriftai</vt:lpstr>
      </vt:variant>
      <vt:variant>
        <vt:i4>3</vt:i4>
      </vt:variant>
      <vt:variant>
        <vt:lpstr>Tema</vt:lpstr>
      </vt:variant>
      <vt:variant>
        <vt:i4>1</vt:i4>
      </vt:variant>
      <vt:variant>
        <vt:lpstr>Skaidrių pavadinimai</vt:lpstr>
      </vt:variant>
      <vt:variant>
        <vt:i4>11</vt:i4>
      </vt:variant>
    </vt:vector>
  </HeadingPairs>
  <TitlesOfParts>
    <vt:vector size="15" baseType="lpstr">
      <vt:lpstr>Arial</vt:lpstr>
      <vt:lpstr>Calibri</vt:lpstr>
      <vt:lpstr>Calibri Light</vt:lpstr>
      <vt:lpstr>„Office“ tema</vt:lpstr>
      <vt:lpstr>Informacijos šifravimas</vt:lpstr>
      <vt:lpstr>Šifravimas ar kodavimas?</vt:lpstr>
      <vt:lpstr>Kodavimas</vt:lpstr>
      <vt:lpstr>Šifravimas</vt:lpstr>
      <vt:lpstr>Šifravimo ir kodavimo tikslai</vt:lpstr>
      <vt:lpstr>Kriptografija</vt:lpstr>
      <vt:lpstr>Diskusija</vt:lpstr>
      <vt:lpstr>Kvadratų šifras</vt:lpstr>
      <vt:lpstr>Užduotis</vt:lpstr>
      <vt:lpstr>Prevencinės priemonės ir patarimai</vt:lpstr>
      <vt:lpstr>Diskusija ir klausimai</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Reikšmių įterpimas į masyvą</dc:title>
  <dc:creator>namas</dc:creator>
  <cp:lastModifiedBy>Ramas</cp:lastModifiedBy>
  <cp:revision>75</cp:revision>
  <dcterms:created xsi:type="dcterms:W3CDTF">2012-12-09T18:28:48Z</dcterms:created>
  <dcterms:modified xsi:type="dcterms:W3CDTF">2023-10-09T17:56:12Z</dcterms:modified>
</cp:coreProperties>
</file>