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72" r:id="rId3"/>
    <p:sldId id="288" r:id="rId4"/>
    <p:sldId id="286" r:id="rId5"/>
    <p:sldId id="279" r:id="rId6"/>
    <p:sldId id="274" r:id="rId7"/>
    <p:sldId id="287" r:id="rId8"/>
    <p:sldId id="275" r:id="rId9"/>
    <p:sldId id="281" r:id="rId10"/>
    <p:sldId id="276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0CF9B-F9A7-41B1-91C1-CC9999AA899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894F3-7658-4EDB-B818-2B7E70B46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7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9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9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121178-0B13-4FC8-960C-81297FBF619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sz="4000" dirty="0" smtClean="0"/>
              <a:t>Masyvai</a:t>
            </a:r>
            <a:endParaRPr lang="lt-LT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Informacinės technologijos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3 uždavinys. Skaitytojai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382066"/>
            <a:ext cx="6798736" cy="3444997"/>
          </a:xfrm>
        </p:spPr>
        <p:txBody>
          <a:bodyPr>
            <a:normAutofit/>
          </a:bodyPr>
          <a:lstStyle/>
          <a:p>
            <a:pPr marL="0" indent="0" algn="just" defTabSz="360000">
              <a:buNone/>
            </a:pPr>
            <a:r>
              <a:rPr lang="lt-LT" sz="1800" dirty="0"/>
              <a:t>	</a:t>
            </a:r>
            <a:r>
              <a:rPr lang="lt-LT" sz="2000" dirty="0" smtClean="0"/>
              <a:t>Pirmoje pradinių duomenų failo eilutėje nurodytas mokinių skaičius n (n &lt; 30). Tolesnėse n eilučių įrašyti po vieną sveikąjį skaičių – kiek per mokslo metus (10 mėn.) perskaityta knygų. Parenkite programą, kuri į failą įrašo:</a:t>
            </a:r>
          </a:p>
          <a:p>
            <a:pPr algn="just" defTabSz="360000"/>
            <a:r>
              <a:rPr lang="lt-LT" sz="2000" dirty="0" smtClean="0"/>
              <a:t>Kiek iš viso knygų perskaitė mokiniai;</a:t>
            </a:r>
          </a:p>
          <a:p>
            <a:pPr algn="just" defTabSz="360000"/>
            <a:r>
              <a:rPr lang="lt-LT" sz="2000" dirty="0" smtClean="0"/>
              <a:t>Kiek vidutiniškai knygų per mokslo metus perskaitė vienas mokinys (rezultatas apvalinamas iki sveikojo skaičiaus);</a:t>
            </a:r>
          </a:p>
          <a:p>
            <a:pPr algn="just" defTabSz="360000"/>
            <a:r>
              <a:rPr lang="lt-LT" sz="2000" dirty="0" smtClean="0"/>
              <a:t>Kiek vidutiniškai knygų per mėnesį perskaitė vienas mokinys (rezultatas vieno skaitmens po kablelio tikslumu</a:t>
            </a:r>
            <a:endParaRPr lang="lt-LT" sz="2000" dirty="0"/>
          </a:p>
          <a:p>
            <a:pPr marL="0" indent="0" algn="just" defTabSz="360000">
              <a:buNone/>
            </a:pPr>
            <a:endParaRPr lang="lt-LT" sz="2000" dirty="0" smtClean="0"/>
          </a:p>
        </p:txBody>
      </p:sp>
    </p:spTree>
    <p:extLst>
      <p:ext uri="{BB962C8B-B14F-4D97-AF65-F5344CB8AC3E}">
        <p14:creationId xmlns:p14="http://schemas.microsoft.com/office/powerpoint/2010/main" val="37626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3</a:t>
            </a:r>
            <a:r>
              <a:rPr lang="lt-LT" dirty="0" smtClean="0"/>
              <a:t> uždavinio testas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91259"/>
              </p:ext>
            </p:extLst>
          </p:nvPr>
        </p:nvGraphicFramePr>
        <p:xfrm>
          <a:off x="839583" y="2540588"/>
          <a:ext cx="74733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2"/>
                <a:gridCol w="4455778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5</a:t>
                      </a:r>
                    </a:p>
                    <a:p>
                      <a:r>
                        <a:rPr lang="lt-LT" dirty="0" smtClean="0"/>
                        <a:t>12</a:t>
                      </a:r>
                    </a:p>
                    <a:p>
                      <a:r>
                        <a:rPr lang="lt-LT" dirty="0" smtClean="0"/>
                        <a:t>13</a:t>
                      </a:r>
                    </a:p>
                    <a:p>
                      <a:r>
                        <a:rPr lang="lt-LT" dirty="0" smtClean="0"/>
                        <a:t>12</a:t>
                      </a:r>
                    </a:p>
                    <a:p>
                      <a:r>
                        <a:rPr lang="lt-LT" dirty="0" smtClean="0"/>
                        <a:t>15</a:t>
                      </a:r>
                    </a:p>
                    <a:p>
                      <a:r>
                        <a:rPr lang="lt-LT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dirty="0" smtClean="0"/>
                        <a:t>65</a:t>
                      </a:r>
                    </a:p>
                    <a:p>
                      <a:pPr algn="l"/>
                      <a:r>
                        <a:rPr lang="lt-LT" dirty="0" smtClean="0"/>
                        <a:t>13</a:t>
                      </a:r>
                    </a:p>
                    <a:p>
                      <a:pPr algn="l"/>
                      <a:r>
                        <a:rPr lang="lt-LT" dirty="0" smtClean="0"/>
                        <a:t>1.3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73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14-15 </a:t>
            </a:r>
            <a:r>
              <a:rPr lang="lt-LT" dirty="0" smtClean="0"/>
              <a:t>pamokos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Susipažinsite su masyvais</a:t>
            </a:r>
          </a:p>
          <a:p>
            <a:r>
              <a:rPr lang="lt-LT" dirty="0" smtClean="0"/>
              <a:t>Išmokti saugoti duomenis masyvuose</a:t>
            </a:r>
          </a:p>
          <a:p>
            <a:r>
              <a:rPr lang="lt-LT" dirty="0" smtClean="0"/>
              <a:t>Išmokti naudotis esamais duomenimis masyvuose</a:t>
            </a:r>
          </a:p>
          <a:p>
            <a:r>
              <a:rPr lang="lt-LT" dirty="0" smtClean="0"/>
              <a:t>Išmokti perduoti masyvus funkcijoms</a:t>
            </a:r>
          </a:p>
          <a:p>
            <a:r>
              <a:rPr lang="lt-LT" dirty="0" smtClean="0"/>
              <a:t>Įtvirtinti darbo su failais įgūdžius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Masyvo apibūdinimas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Masyvas – viena pagrindinių duomenų struktūrų.</a:t>
            </a:r>
          </a:p>
          <a:p>
            <a:r>
              <a:rPr lang="lt-LT" dirty="0" smtClean="0"/>
              <a:t>Masyvas leidžia išsaugoti daug to paties tipo reikšmių vienu vardu.</a:t>
            </a:r>
          </a:p>
          <a:p>
            <a:r>
              <a:rPr lang="lt-LT" dirty="0" smtClean="0"/>
              <a:t>Masyvas leidžia paimti duomenis pagal eilės numerį (indeksą).</a:t>
            </a:r>
            <a:endParaRPr lang="lt-LT" dirty="0"/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67" y="4417134"/>
            <a:ext cx="3301364" cy="17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9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Pavyzdinis uždavinys. Krituliai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 defTabSz="360000">
              <a:lnSpc>
                <a:spcPct val="120000"/>
              </a:lnSpc>
              <a:buNone/>
            </a:pPr>
            <a:r>
              <a:rPr lang="lt-LT" dirty="0" smtClean="0"/>
              <a:t>	Lietuvos hidrometeorologijos tarnyba kaupia įvairiose Lietuvos vietovėse vasarą iškritusių kritulių stebėjimo duomenis.</a:t>
            </a:r>
          </a:p>
          <a:p>
            <a:pPr marL="0" indent="0" algn="just" defTabSz="360000">
              <a:lnSpc>
                <a:spcPct val="120000"/>
              </a:lnSpc>
              <a:buNone/>
            </a:pPr>
            <a:r>
              <a:rPr lang="lt-LT" dirty="0"/>
              <a:t>	Parenkite </a:t>
            </a:r>
            <a:r>
              <a:rPr lang="lt-LT" dirty="0" smtClean="0"/>
              <a:t>programą, kuri pateiktų informaciją apie vasaros dienas:</a:t>
            </a:r>
          </a:p>
          <a:p>
            <a:pPr lvl="1" algn="just" defTabSz="360000">
              <a:lnSpc>
                <a:spcPct val="120000"/>
              </a:lnSpc>
            </a:pPr>
            <a:r>
              <a:rPr lang="lt-LT" dirty="0" smtClean="0"/>
              <a:t>Kiek milimetrų kritulių iškrito iš viso;</a:t>
            </a:r>
          </a:p>
          <a:p>
            <a:pPr lvl="1" algn="just" defTabSz="360000">
              <a:lnSpc>
                <a:spcPct val="120000"/>
              </a:lnSpc>
            </a:pPr>
            <a:r>
              <a:rPr lang="lt-LT" dirty="0" smtClean="0"/>
              <a:t>Kiek dienų nelijo;</a:t>
            </a:r>
          </a:p>
          <a:p>
            <a:pPr lvl="1" algn="just" defTabSz="360000">
              <a:lnSpc>
                <a:spcPct val="120000"/>
              </a:lnSpc>
            </a:pPr>
            <a:r>
              <a:rPr lang="lt-LT" dirty="0" smtClean="0"/>
              <a:t>Kiek milimetrų kritulių vidutiniškai iškrito tomis dienomis, kai lijo.</a:t>
            </a:r>
          </a:p>
          <a:p>
            <a:pPr marL="0" indent="0" algn="just" defTabSz="360000">
              <a:lnSpc>
                <a:spcPct val="120000"/>
              </a:lnSpc>
              <a:buNone/>
            </a:pPr>
            <a:r>
              <a:rPr lang="lt-LT" dirty="0"/>
              <a:t>	</a:t>
            </a:r>
            <a:r>
              <a:rPr lang="lt-LT" dirty="0" smtClean="0"/>
              <a:t>Pirmoje failo eilutėje yra nurodytas stebėtų dienų skaičius. Antroje eilutėje surašyti kiekvieną stebėtą dieną iškritusių kritulių kiekiai (milimetrais). Jeigu kurią nors dieną nelijo, tai kritulių kiekis tą dieną lygus 0.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176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39812"/>
              </p:ext>
            </p:extLst>
          </p:nvPr>
        </p:nvGraphicFramePr>
        <p:xfrm>
          <a:off x="961502" y="1842337"/>
          <a:ext cx="7229462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69"/>
                <a:gridCol w="4663993"/>
              </a:tblGrid>
              <a:tr h="300984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2968610">
                <a:tc>
                  <a:txBody>
                    <a:bodyPr/>
                    <a:lstStyle/>
                    <a:p>
                      <a:r>
                        <a:rPr lang="lt-LT" sz="1400" dirty="0" smtClean="0"/>
                        <a:t>10</a:t>
                      </a:r>
                    </a:p>
                    <a:p>
                      <a:r>
                        <a:rPr lang="lt-LT" sz="1400" dirty="0" smtClean="0"/>
                        <a:t>10 20 0 0 0 45 25 30 50 25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400" dirty="0" smtClean="0"/>
                        <a:t>Krituliai (lietus)</a:t>
                      </a:r>
                    </a:p>
                    <a:p>
                      <a:r>
                        <a:rPr lang="lt-LT" sz="1400" dirty="0" smtClean="0"/>
                        <a:t>---------------------------------------</a:t>
                      </a:r>
                    </a:p>
                    <a:p>
                      <a:r>
                        <a:rPr lang="lt-LT" sz="1400" dirty="0" smtClean="0"/>
                        <a:t>Diena  Kritulių kiekis(mm)</a:t>
                      </a:r>
                    </a:p>
                    <a:p>
                      <a:r>
                        <a:rPr lang="lt-LT" sz="1400" dirty="0" smtClean="0"/>
                        <a:t>   1                  10</a:t>
                      </a:r>
                    </a:p>
                    <a:p>
                      <a:r>
                        <a:rPr lang="lt-LT" sz="1400" dirty="0" smtClean="0"/>
                        <a:t>   2                  20</a:t>
                      </a:r>
                    </a:p>
                    <a:p>
                      <a:r>
                        <a:rPr lang="lt-LT" sz="1400" dirty="0" smtClean="0"/>
                        <a:t>   3                  0</a:t>
                      </a:r>
                    </a:p>
                    <a:p>
                      <a:r>
                        <a:rPr lang="lt-LT" sz="1400" dirty="0" smtClean="0"/>
                        <a:t>   4                  0</a:t>
                      </a:r>
                    </a:p>
                    <a:p>
                      <a:r>
                        <a:rPr lang="lt-LT" sz="1400" dirty="0" smtClean="0"/>
                        <a:t>   5                  0</a:t>
                      </a:r>
                    </a:p>
                    <a:p>
                      <a:r>
                        <a:rPr lang="lt-LT" sz="1400" dirty="0" smtClean="0"/>
                        <a:t>   6                  45</a:t>
                      </a:r>
                    </a:p>
                    <a:p>
                      <a:r>
                        <a:rPr lang="lt-LT" sz="1400" dirty="0" smtClean="0"/>
                        <a:t>   7                  25</a:t>
                      </a:r>
                    </a:p>
                    <a:p>
                      <a:r>
                        <a:rPr lang="lt-LT" sz="1400" dirty="0" smtClean="0"/>
                        <a:t>   8                  30</a:t>
                      </a:r>
                    </a:p>
                    <a:p>
                      <a:r>
                        <a:rPr lang="lt-LT" sz="1400" dirty="0" smtClean="0"/>
                        <a:t>   9                  50</a:t>
                      </a:r>
                    </a:p>
                    <a:p>
                      <a:r>
                        <a:rPr lang="lt-LT" sz="1400" dirty="0" smtClean="0"/>
                        <a:t> 10                  25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400" dirty="0" smtClean="0"/>
                        <a:t>---------------------------------------</a:t>
                      </a:r>
                    </a:p>
                    <a:p>
                      <a:r>
                        <a:rPr lang="lt-LT" sz="1400" dirty="0" smtClean="0"/>
                        <a:t>Iš viso iškrito kritulių (mm): 205</a:t>
                      </a:r>
                    </a:p>
                    <a:p>
                      <a:r>
                        <a:rPr lang="lt-LT" sz="1400" dirty="0" smtClean="0"/>
                        <a:t>Nelijo (dienas): 3</a:t>
                      </a:r>
                    </a:p>
                    <a:p>
                      <a:r>
                        <a:rPr lang="lt-LT" sz="1400" dirty="0" smtClean="0"/>
                        <a:t>Vidutiniškai kiekvieną lietingą dieną iškrito</a:t>
                      </a:r>
                      <a:r>
                        <a:rPr lang="lt-LT" sz="1400" baseline="0" dirty="0" smtClean="0"/>
                        <a:t> kritulių (mm): 29</a:t>
                      </a:r>
                      <a:endParaRPr lang="lt-L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652206"/>
          </a:xfrm>
        </p:spPr>
        <p:txBody>
          <a:bodyPr>
            <a:normAutofit fontScale="90000"/>
          </a:bodyPr>
          <a:lstStyle/>
          <a:p>
            <a:r>
              <a:rPr lang="lt-LT" dirty="0" smtClean="0"/>
              <a:t>Pavyzdinio uždavinio testai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419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1</a:t>
            </a:r>
            <a:r>
              <a:rPr lang="lt-LT" dirty="0" smtClean="0"/>
              <a:t> uždavinys. Gyventojai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684242"/>
          </a:xfrm>
        </p:spPr>
        <p:txBody>
          <a:bodyPr>
            <a:normAutofit lnSpcReduction="10000"/>
          </a:bodyPr>
          <a:lstStyle/>
          <a:p>
            <a:pPr marL="0" indent="0" algn="just" defTabSz="360000">
              <a:buNone/>
            </a:pPr>
            <a:r>
              <a:rPr lang="lt-LT" dirty="0" smtClean="0"/>
              <a:t>	</a:t>
            </a:r>
            <a:r>
              <a:rPr lang="lt-LT" sz="2000" dirty="0" smtClean="0"/>
              <a:t>Pirmoje duomenų eilutė yra skaičius n (n &lt; 500), kuris nurodo namų kiekį gatvėje. Toliau yra n eilučių, kuriose surašyti namo numeris ir gyventojų skaičius name. Namai su lyginiais numeriais yra dešinėje pusėje, su nelyginiais – kairėje. Parašykite programą, kuri randa:</a:t>
            </a:r>
          </a:p>
          <a:p>
            <a:pPr algn="just" defTabSz="360000"/>
            <a:r>
              <a:rPr lang="lt-LT" sz="2000" dirty="0" smtClean="0"/>
              <a:t>Kiek iš viso yra gyventojų;</a:t>
            </a:r>
          </a:p>
          <a:p>
            <a:pPr algn="just" defTabSz="360000"/>
            <a:r>
              <a:rPr lang="lt-LT" sz="2000" dirty="0" smtClean="0"/>
              <a:t>Kiek gyventojų yra kairėje pusėje;</a:t>
            </a:r>
          </a:p>
          <a:p>
            <a:pPr algn="just" defTabSz="360000"/>
            <a:r>
              <a:rPr lang="lt-LT" sz="2000" dirty="0" smtClean="0"/>
              <a:t>Kiek gyventojų yra dešinėje pusėje;</a:t>
            </a:r>
          </a:p>
          <a:p>
            <a:pPr algn="just" defTabSz="360000"/>
            <a:r>
              <a:rPr lang="lt-LT" sz="2000" dirty="0" smtClean="0"/>
              <a:t>Kiek vidutiniškai gyvena gyventojų kiekviename kairėje pusėje;</a:t>
            </a:r>
          </a:p>
          <a:p>
            <a:pPr algn="just" defTabSz="360000"/>
            <a:r>
              <a:rPr lang="lt-LT" sz="2000" dirty="0"/>
              <a:t>Kiek vidutiniškai gyvena gyventojų kiekviename </a:t>
            </a:r>
            <a:r>
              <a:rPr lang="lt-LT" sz="2000" dirty="0" smtClean="0"/>
              <a:t>dešinėje pusėje.</a:t>
            </a:r>
            <a:endParaRPr lang="lt-LT" sz="2000" dirty="0"/>
          </a:p>
          <a:p>
            <a:pPr algn="just" defTabSz="360000"/>
            <a:endParaRPr lang="lt-LT" sz="2000" dirty="0"/>
          </a:p>
          <a:p>
            <a:pPr marL="0" indent="0" algn="just" defTabSz="360000">
              <a:lnSpc>
                <a:spcPct val="120000"/>
              </a:lnSpc>
              <a:buNone/>
            </a:pPr>
            <a:endParaRPr lang="lt-LT" sz="2500" dirty="0"/>
          </a:p>
        </p:txBody>
      </p:sp>
    </p:spTree>
    <p:extLst>
      <p:ext uri="{BB962C8B-B14F-4D97-AF65-F5344CB8AC3E}">
        <p14:creationId xmlns:p14="http://schemas.microsoft.com/office/powerpoint/2010/main" val="5390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264240" y="646023"/>
            <a:ext cx="6799262" cy="721223"/>
          </a:xfrm>
        </p:spPr>
        <p:txBody>
          <a:bodyPr>
            <a:normAutofit/>
          </a:bodyPr>
          <a:lstStyle/>
          <a:p>
            <a:r>
              <a:rPr lang="lt-LT" dirty="0"/>
              <a:t>1</a:t>
            </a:r>
            <a:r>
              <a:rPr lang="lt-LT" dirty="0" smtClean="0"/>
              <a:t> uždavinio reikalavimai ir testai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64240" y="1280160"/>
            <a:ext cx="6799262" cy="1765256"/>
          </a:xfrm>
        </p:spPr>
        <p:txBody>
          <a:bodyPr>
            <a:normAutofit/>
          </a:bodyPr>
          <a:lstStyle/>
          <a:p>
            <a:pPr marL="0" indent="0" algn="just" defTabSz="360000">
              <a:lnSpc>
                <a:spcPct val="120000"/>
              </a:lnSpc>
              <a:buNone/>
            </a:pPr>
            <a:r>
              <a:rPr lang="lt-LT" sz="2000" b="1" dirty="0" smtClean="0"/>
              <a:t>Reikalavimai programai:</a:t>
            </a:r>
          </a:p>
          <a:p>
            <a:pPr algn="just" defTabSz="360000">
              <a:lnSpc>
                <a:spcPct val="120000"/>
              </a:lnSpc>
            </a:pPr>
            <a:r>
              <a:rPr lang="lt-LT" sz="2000" dirty="0" smtClean="0"/>
              <a:t>Duomenys ir rezultatai failuose;</a:t>
            </a:r>
          </a:p>
          <a:p>
            <a:pPr algn="just" defTabSz="360000">
              <a:lnSpc>
                <a:spcPct val="120000"/>
              </a:lnSpc>
            </a:pPr>
            <a:r>
              <a:rPr lang="lt-LT" sz="2000" dirty="0" smtClean="0"/>
              <a:t>Skaitymas, skaičiavimai ir spausdinimas yra funkcijose.</a:t>
            </a: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95522"/>
              </p:ext>
            </p:extLst>
          </p:nvPr>
        </p:nvGraphicFramePr>
        <p:xfrm>
          <a:off x="895000" y="2719655"/>
          <a:ext cx="722946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252"/>
                <a:gridCol w="4986210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10</a:t>
                      </a:r>
                    </a:p>
                    <a:p>
                      <a:r>
                        <a:rPr lang="lt-LT" dirty="0" smtClean="0"/>
                        <a:t>1 5</a:t>
                      </a:r>
                    </a:p>
                    <a:p>
                      <a:r>
                        <a:rPr lang="lt-LT" dirty="0" smtClean="0"/>
                        <a:t>2 4</a:t>
                      </a:r>
                    </a:p>
                    <a:p>
                      <a:r>
                        <a:rPr lang="lt-LT" dirty="0" smtClean="0"/>
                        <a:t>3 4</a:t>
                      </a:r>
                    </a:p>
                    <a:p>
                      <a:r>
                        <a:rPr lang="lt-LT" dirty="0" smtClean="0"/>
                        <a:t>4 5</a:t>
                      </a:r>
                    </a:p>
                    <a:p>
                      <a:r>
                        <a:rPr lang="lt-LT" dirty="0" smtClean="0"/>
                        <a:t>5 6</a:t>
                      </a:r>
                    </a:p>
                    <a:p>
                      <a:r>
                        <a:rPr lang="lt-LT" dirty="0" smtClean="0"/>
                        <a:t>6 5</a:t>
                      </a:r>
                    </a:p>
                    <a:p>
                      <a:r>
                        <a:rPr lang="lt-LT" dirty="0" smtClean="0"/>
                        <a:t>7 0</a:t>
                      </a:r>
                    </a:p>
                    <a:p>
                      <a:r>
                        <a:rPr lang="lt-LT" dirty="0" smtClean="0"/>
                        <a:t>8 0</a:t>
                      </a:r>
                    </a:p>
                    <a:p>
                      <a:r>
                        <a:rPr lang="lt-LT" dirty="0" smtClean="0"/>
                        <a:t>9 5</a:t>
                      </a:r>
                    </a:p>
                    <a:p>
                      <a:r>
                        <a:rPr lang="lt-LT" dirty="0" smtClean="0"/>
                        <a:t>10</a:t>
                      </a:r>
                      <a:r>
                        <a:rPr lang="lt-LT" baseline="0" dirty="0" smtClean="0"/>
                        <a:t> 0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34</a:t>
                      </a:r>
                    </a:p>
                    <a:p>
                      <a:r>
                        <a:rPr lang="lt-LT" dirty="0" smtClean="0"/>
                        <a:t>20</a:t>
                      </a:r>
                    </a:p>
                    <a:p>
                      <a:r>
                        <a:rPr lang="lt-LT" dirty="0" smtClean="0"/>
                        <a:t>14</a:t>
                      </a:r>
                    </a:p>
                    <a:p>
                      <a:r>
                        <a:rPr lang="lt-LT" dirty="0" smtClean="0"/>
                        <a:t>4.00</a:t>
                      </a:r>
                    </a:p>
                    <a:p>
                      <a:r>
                        <a:rPr lang="lt-LT" dirty="0" smtClean="0"/>
                        <a:t>2.80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8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2 uždavinys. Ūgiai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 defTabSz="360000">
              <a:buNone/>
            </a:pPr>
            <a:r>
              <a:rPr lang="lt-LT" dirty="0" smtClean="0"/>
              <a:t>	Pirmoje duomenų eilutėje nurodytas mokinių skaičius n (n &lt; 30). Toliau surašyti mokinių ūgis centimetrais. Merginų skaičiai yra teigiami, vaikinų – neigiami. Parašykite programą, kuri randa:</a:t>
            </a:r>
          </a:p>
          <a:p>
            <a:pPr algn="just" defTabSz="360000"/>
            <a:r>
              <a:rPr lang="lt-LT" dirty="0" smtClean="0"/>
              <a:t>Klasės mokinių vidutinį ūgį 0,1 cm tikslumu;</a:t>
            </a:r>
          </a:p>
          <a:p>
            <a:pPr algn="just" defTabSz="360000"/>
            <a:r>
              <a:rPr lang="lt-LT" dirty="0" smtClean="0"/>
              <a:t>Merginų vidutinį ūgį 0,01 cm tikslumu;</a:t>
            </a:r>
          </a:p>
          <a:p>
            <a:pPr algn="just" defTabSz="360000"/>
            <a:r>
              <a:rPr lang="lt-LT" dirty="0" smtClean="0"/>
              <a:t>Vaikinų vidutinį </a:t>
            </a:r>
            <a:r>
              <a:rPr lang="lt-LT" dirty="0"/>
              <a:t>ūgį 0,01 cm tikslumu</a:t>
            </a:r>
            <a:r>
              <a:rPr lang="lt-LT" dirty="0" smtClean="0"/>
              <a:t>;</a:t>
            </a:r>
          </a:p>
          <a:p>
            <a:pPr algn="just" defTabSz="360000"/>
            <a:r>
              <a:rPr lang="lt-LT" dirty="0" smtClean="0"/>
              <a:t>Pranešimą, ar galima sudaryti merginų ir vaikinų komandas. Komanda gali būti tik tada, kai ūgis ne mažesnis už 175 cm ir žaidėjų kiekis mažiausiai 7.</a:t>
            </a:r>
            <a:endParaRPr lang="lt-LT" dirty="0"/>
          </a:p>
          <a:p>
            <a:pPr algn="just" defTabSz="36000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953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2 uždavinio testas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96755"/>
              </p:ext>
            </p:extLst>
          </p:nvPr>
        </p:nvGraphicFramePr>
        <p:xfrm>
          <a:off x="839583" y="2351421"/>
          <a:ext cx="74733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00"/>
                <a:gridCol w="4367900"/>
              </a:tblGrid>
              <a:tr h="335766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173680">
                <a:tc>
                  <a:txBody>
                    <a:bodyPr/>
                    <a:lstStyle/>
                    <a:p>
                      <a:r>
                        <a:rPr lang="lt-LT" sz="1600" dirty="0" smtClean="0"/>
                        <a:t>13</a:t>
                      </a:r>
                    </a:p>
                    <a:p>
                      <a:r>
                        <a:rPr lang="lt-LT" sz="1600" dirty="0" smtClean="0"/>
                        <a:t>-178</a:t>
                      </a:r>
                    </a:p>
                    <a:p>
                      <a:r>
                        <a:rPr lang="lt-LT" sz="1600" dirty="0" smtClean="0"/>
                        <a:t>175</a:t>
                      </a:r>
                    </a:p>
                    <a:p>
                      <a:r>
                        <a:rPr lang="lt-LT" sz="1600" dirty="0" smtClean="0"/>
                        <a:t>-186</a:t>
                      </a:r>
                    </a:p>
                    <a:p>
                      <a:r>
                        <a:rPr lang="lt-LT" sz="1600" dirty="0" smtClean="0"/>
                        <a:t>172</a:t>
                      </a:r>
                    </a:p>
                    <a:p>
                      <a:r>
                        <a:rPr lang="lt-LT" sz="1600" dirty="0" smtClean="0"/>
                        <a:t>173</a:t>
                      </a:r>
                    </a:p>
                    <a:p>
                      <a:r>
                        <a:rPr lang="lt-LT" sz="1600" dirty="0" smtClean="0"/>
                        <a:t>175</a:t>
                      </a:r>
                    </a:p>
                    <a:p>
                      <a:r>
                        <a:rPr lang="lt-LT" sz="1600" dirty="0" smtClean="0"/>
                        <a:t>-185</a:t>
                      </a:r>
                    </a:p>
                    <a:p>
                      <a:r>
                        <a:rPr lang="lt-LT" sz="1600" dirty="0" smtClean="0"/>
                        <a:t>-180</a:t>
                      </a:r>
                    </a:p>
                    <a:p>
                      <a:r>
                        <a:rPr lang="lt-LT" sz="1600" dirty="0" smtClean="0"/>
                        <a:t>-169</a:t>
                      </a:r>
                    </a:p>
                    <a:p>
                      <a:r>
                        <a:rPr lang="lt-LT" sz="1600" dirty="0" smtClean="0"/>
                        <a:t>165</a:t>
                      </a:r>
                    </a:p>
                    <a:p>
                      <a:r>
                        <a:rPr lang="lt-LT" sz="1600" dirty="0" smtClean="0"/>
                        <a:t>176</a:t>
                      </a:r>
                    </a:p>
                    <a:p>
                      <a:r>
                        <a:rPr lang="lt-LT" sz="1600" dirty="0" smtClean="0"/>
                        <a:t>172</a:t>
                      </a:r>
                    </a:p>
                    <a:p>
                      <a:r>
                        <a:rPr lang="lt-LT" sz="1600" dirty="0" smtClean="0"/>
                        <a:t>-180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600" dirty="0" smtClean="0"/>
                        <a:t>175.8</a:t>
                      </a:r>
                    </a:p>
                    <a:p>
                      <a:pPr algn="l"/>
                      <a:r>
                        <a:rPr lang="lt-LT" sz="1600" dirty="0" smtClean="0"/>
                        <a:t>172.57</a:t>
                      </a:r>
                    </a:p>
                    <a:p>
                      <a:pPr algn="l"/>
                      <a:r>
                        <a:rPr lang="lt-LT" sz="1600" dirty="0" smtClean="0"/>
                        <a:t>179.67</a:t>
                      </a:r>
                    </a:p>
                    <a:p>
                      <a:pPr algn="l"/>
                      <a:r>
                        <a:rPr lang="lt-LT" sz="1600" dirty="0" smtClean="0"/>
                        <a:t>Merginų</a:t>
                      </a:r>
                      <a:r>
                        <a:rPr lang="lt-LT" sz="1600" baseline="0" dirty="0" smtClean="0"/>
                        <a:t> komandos sudaryti negalima</a:t>
                      </a:r>
                    </a:p>
                    <a:p>
                      <a:pPr algn="l"/>
                      <a:r>
                        <a:rPr lang="lt-LT" sz="1600" baseline="0" dirty="0" smtClean="0"/>
                        <a:t>Vaikinų komandos sudaryti negalima</a:t>
                      </a:r>
                      <a:endParaRPr lang="lt-L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713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1124</TotalTime>
  <Words>251</Words>
  <Application>Microsoft Office PowerPoint</Application>
  <PresentationFormat>Demonstracija ekrane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Masyvai</vt:lpstr>
      <vt:lpstr>14-15 pamokos uždaviniai</vt:lpstr>
      <vt:lpstr>Masyvo apibūdinimas</vt:lpstr>
      <vt:lpstr>Pavyzdinis uždavinys. Krituliai</vt:lpstr>
      <vt:lpstr>Pavyzdinio uždavinio testai</vt:lpstr>
      <vt:lpstr>1 uždavinys. Gyventojai</vt:lpstr>
      <vt:lpstr>1 uždavinio reikalavimai ir testai</vt:lpstr>
      <vt:lpstr>2 uždavinys. Ūgiai</vt:lpstr>
      <vt:lpstr>2 uždavinio testas</vt:lpstr>
      <vt:lpstr>3 uždavinys. Skaitytojai</vt:lpstr>
      <vt:lpstr>3 uždavinio testas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Ciklas for</dc:title>
  <dc:creator>namas</dc:creator>
  <cp:lastModifiedBy>Windows User</cp:lastModifiedBy>
  <cp:revision>98</cp:revision>
  <dcterms:created xsi:type="dcterms:W3CDTF">2013-01-06T10:37:41Z</dcterms:created>
  <dcterms:modified xsi:type="dcterms:W3CDTF">2020-10-19T05:52:25Z</dcterms:modified>
</cp:coreProperties>
</file>