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ąlyginė funkcija. 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Tikslas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Prisiminsite ir pakartosite sąlyginę funkciją.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uždaviniai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Prisiminsite kaip sudaryta sąlyginė funkcija.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 mokytojo pagalba išnagrinėsite pateiktą pavyzdį.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6 pratimus.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Teorija kartojimui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6" y="1690689"/>
            <a:ext cx="8028384" cy="3290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4515"/>
            <a:ext cx="4536504" cy="3210577"/>
          </a:xfrm>
          <a:prstGeom prst="rect">
            <a:avLst/>
          </a:prstGeom>
        </p:spPr>
      </p:pic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11560" y="172953"/>
            <a:ext cx="7886700" cy="447735"/>
          </a:xfrm>
        </p:spPr>
        <p:txBody>
          <a:bodyPr>
            <a:normAutofit fontScale="90000"/>
          </a:bodyPr>
          <a:lstStyle/>
          <a:p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sąlygos pritaikymas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Objektas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65665"/>
              </p:ext>
            </p:extLst>
          </p:nvPr>
        </p:nvGraphicFramePr>
        <p:xfrm>
          <a:off x="5364088" y="679119"/>
          <a:ext cx="3528392" cy="296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4" imgW="4266360" imgH="3580920" progId="Photoshop.Image.18">
                  <p:embed/>
                </p:oleObj>
              </mc:Choice>
              <mc:Fallback>
                <p:oleObj name="Image" r:id="rId4" imgW="4266360" imgH="3580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088" y="679119"/>
                        <a:ext cx="3528392" cy="296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as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087716"/>
              </p:ext>
            </p:extLst>
          </p:nvPr>
        </p:nvGraphicFramePr>
        <p:xfrm>
          <a:off x="899592" y="3789040"/>
          <a:ext cx="3528392" cy="296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6" imgW="4266360" imgH="3580920" progId="Photoshop.Image.18">
                  <p:embed/>
                </p:oleObj>
              </mc:Choice>
              <mc:Fallback>
                <p:oleObj name="Image" r:id="rId6" imgW="4266360" imgH="3580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789040"/>
                        <a:ext cx="3528392" cy="296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76250"/>
            <a:ext cx="7272808" cy="5921406"/>
          </a:xfrm>
          <a:prstGeom prst="rect">
            <a:avLst/>
          </a:prstGeom>
        </p:spPr>
      </p:pic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36803"/>
              </p:ext>
            </p:extLst>
          </p:nvPr>
        </p:nvGraphicFramePr>
        <p:xfrm>
          <a:off x="2281810" y="1268760"/>
          <a:ext cx="663297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4" imgW="10222200" imgH="2552040" progId="Photoshop.Image.18">
                  <p:embed/>
                </p:oleObj>
              </mc:Choice>
              <mc:Fallback>
                <p:oleObj name="Image" r:id="rId4" imgW="10222200" imgH="2552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1810" y="1268760"/>
                        <a:ext cx="6632978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75032"/>
              </p:ext>
            </p:extLst>
          </p:nvPr>
        </p:nvGraphicFramePr>
        <p:xfrm>
          <a:off x="3779912" y="3814884"/>
          <a:ext cx="3782764" cy="295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6" imgW="8431560" imgH="6590160" progId="Photoshop.Image.18">
                  <p:embed/>
                </p:oleObj>
              </mc:Choice>
              <mc:Fallback>
                <p:oleObj name="Image" r:id="rId6" imgW="8431560" imgH="6590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9912" y="3814884"/>
                        <a:ext cx="3782764" cy="295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3765"/>
              </p:ext>
            </p:extLst>
          </p:nvPr>
        </p:nvGraphicFramePr>
        <p:xfrm>
          <a:off x="755575" y="2810347"/>
          <a:ext cx="7706395" cy="198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3" imgW="16698240" imgH="4304520" progId="Photoshop.Image.18">
                  <p:embed/>
                </p:oleObj>
              </mc:Choice>
              <mc:Fallback>
                <p:oleObj name="Image" r:id="rId3" imgW="16698240" imgH="4304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5" y="2810347"/>
                        <a:ext cx="7706395" cy="198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aveikslėlis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8" y="1340768"/>
            <a:ext cx="9144000" cy="1400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45788"/>
              </p:ext>
            </p:extLst>
          </p:nvPr>
        </p:nvGraphicFramePr>
        <p:xfrm>
          <a:off x="4067945" y="1468654"/>
          <a:ext cx="4169637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6869520" imgH="8304480" progId="Photoshop.Image.18">
                  <p:embed/>
                </p:oleObj>
              </mc:Choice>
              <mc:Fallback>
                <p:oleObj name="Image" r:id="rId3" imgW="6869520" imgH="83044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945" y="1468654"/>
                        <a:ext cx="4169637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aveikslėlis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4203"/>
            <a:ext cx="3876153" cy="26728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90689"/>
            <a:ext cx="4680520" cy="2016809"/>
          </a:xfrm>
          <a:prstGeom prst="rect">
            <a:avLst/>
          </a:prstGeom>
        </p:spPr>
      </p:pic>
      <p:graphicFrame>
        <p:nvGraphicFramePr>
          <p:cNvPr id="3" name="Objektas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41569"/>
              </p:ext>
            </p:extLst>
          </p:nvPr>
        </p:nvGraphicFramePr>
        <p:xfrm>
          <a:off x="5083733" y="1720615"/>
          <a:ext cx="3495949" cy="42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4" imgW="7567920" imgH="9117360" progId="Photoshop.Image.18">
                  <p:embed/>
                </p:oleObj>
              </mc:Choice>
              <mc:Fallback>
                <p:oleObj name="Image" r:id="rId4" imgW="7567920" imgH="91173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3733" y="1720615"/>
                        <a:ext cx="3495949" cy="421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46</Words>
  <Application>Microsoft Office PowerPoint</Application>
  <PresentationFormat>Demonstracija ekrane (4:3)</PresentationFormat>
  <Paragraphs>14</Paragraphs>
  <Slides>9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„Office“ tema</vt:lpstr>
      <vt:lpstr>Image</vt:lpstr>
      <vt:lpstr>Sąlyginė funkcija. </vt:lpstr>
      <vt:lpstr>Pamokos Tikslas</vt:lpstr>
      <vt:lpstr>Pamokos uždaviniai</vt:lpstr>
      <vt:lpstr>Teorija kartojimui</vt:lpstr>
      <vt:lpstr>If sąlygos pritaikymas</vt:lpstr>
      <vt:lpstr>Kartojimo užduotys</vt:lpstr>
      <vt:lpstr>Kartojimo užduotys</vt:lpstr>
      <vt:lpstr>Kartojimo užduotys</vt:lpstr>
      <vt:lpstr>Kartojimo užduotys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Windows User</cp:lastModifiedBy>
  <cp:revision>25</cp:revision>
  <dcterms:created xsi:type="dcterms:W3CDTF">2012-12-09T18:28:48Z</dcterms:created>
  <dcterms:modified xsi:type="dcterms:W3CDTF">2022-09-15T10:07:54Z</dcterms:modified>
</cp:coreProperties>
</file>