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5" r:id="rId6"/>
    <p:sldId id="276" r:id="rId7"/>
    <p:sldId id="279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CF9B-F9A7-41B1-91C1-CC9999AA89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94F3-7658-4EDB-B818-2B7E70B46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894F3-7658-4EDB-B818-2B7E70B464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9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10 klasės C++ kurso kartojimas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Kartojimas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pamokos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Prisiminsite kaip rašomi tiesiniai algoritmai;</a:t>
            </a:r>
          </a:p>
          <a:p>
            <a:r>
              <a:rPr lang="lt-LT" dirty="0" smtClean="0"/>
              <a:t>Prisiminsite kaip įvedami duomenys ir išvedami rezultatai</a:t>
            </a:r>
            <a:r>
              <a:rPr lang="lt-LT" dirty="0" smtClean="0"/>
              <a:t>;</a:t>
            </a:r>
          </a:p>
          <a:p>
            <a:r>
              <a:rPr lang="lt-LT" dirty="0"/>
              <a:t>Prisiminsite kaip naudojami sveikieji kintamieji;</a:t>
            </a:r>
          </a:p>
          <a:p>
            <a:r>
              <a:rPr lang="lt-LT" dirty="0"/>
              <a:t>Prisiminsite kaip naudojami realieji kintamieji;</a:t>
            </a:r>
          </a:p>
          <a:p>
            <a:r>
              <a:rPr lang="lt-LT" dirty="0"/>
              <a:t>Prisiminsite kaip skaičiuojama sveikoji dalis ir liekana;</a:t>
            </a:r>
          </a:p>
          <a:p>
            <a:r>
              <a:rPr lang="lt-LT" dirty="0"/>
              <a:t>Prisiminsite kaip formatuoti </a:t>
            </a:r>
            <a:r>
              <a:rPr lang="lt-LT" dirty="0" smtClean="0"/>
              <a:t>atsakymus</a:t>
            </a:r>
            <a:r>
              <a:rPr lang="lt-LT" dirty="0"/>
              <a:t>.</a:t>
            </a: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Bandomasis </a:t>
            </a:r>
            <a:r>
              <a:rPr lang="lt-LT" dirty="0" smtClean="0"/>
              <a:t>uždavinys. Pamoka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360000">
              <a:buNone/>
            </a:pPr>
            <a:r>
              <a:rPr lang="lt-LT" dirty="0" smtClean="0"/>
              <a:t>	Parašykite programą, kuri padėtų Petriukui suskaičiuoti, kiek pamokų jis turi per savaitę ir kiek tai sudarys minučių. Klaviatūra įvedami 5 skaičiai, reiškiantys kiekvienos dienos pamokų skaičių.</a:t>
            </a:r>
          </a:p>
          <a:p>
            <a:pPr marL="0" indent="0">
              <a:buNone/>
            </a:pPr>
            <a:endParaRPr lang="lt-L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6204"/>
              </p:ext>
            </p:extLst>
          </p:nvPr>
        </p:nvGraphicFramePr>
        <p:xfrm>
          <a:off x="651797" y="4101252"/>
          <a:ext cx="784887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 pamokų yra</a:t>
                      </a:r>
                      <a:r>
                        <a:rPr lang="lt-LT" baseline="0" dirty="0" smtClean="0"/>
                        <a:t> pirmadienį?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Kiek pamokų yra</a:t>
                      </a:r>
                      <a:r>
                        <a:rPr lang="lt-LT" baseline="0" dirty="0" smtClean="0"/>
                        <a:t> antradienį? 6</a:t>
                      </a:r>
                      <a:endParaRPr lang="lt-LT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Kiek pamokų yra</a:t>
                      </a:r>
                      <a:r>
                        <a:rPr lang="lt-LT" baseline="0" dirty="0" smtClean="0"/>
                        <a:t> trečiadienį? 4</a:t>
                      </a:r>
                      <a:endParaRPr lang="lt-LT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Kiek pamokų yra</a:t>
                      </a:r>
                      <a:r>
                        <a:rPr lang="lt-LT" baseline="0" dirty="0" smtClean="0"/>
                        <a:t> katvirtadienį? 5</a:t>
                      </a:r>
                      <a:endParaRPr lang="lt-LT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Kiek pamokų yra</a:t>
                      </a:r>
                      <a:r>
                        <a:rPr lang="lt-LT" baseline="0" dirty="0" smtClean="0"/>
                        <a:t> penktadienį? 4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Pamokų skaičius: 24</a:t>
                      </a:r>
                    </a:p>
                    <a:p>
                      <a:r>
                        <a:rPr lang="lt-LT" dirty="0" smtClean="0"/>
                        <a:t>Tai sudaro minučių: 1080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98"/>
            <a:ext cx="9135889" cy="6367438"/>
          </a:xfrm>
        </p:spPr>
      </p:pic>
      <p:sp>
        <p:nvSpPr>
          <p:cNvPr id="5" name="Rounded Rectangular Callout 4"/>
          <p:cNvSpPr/>
          <p:nvPr/>
        </p:nvSpPr>
        <p:spPr>
          <a:xfrm>
            <a:off x="2987824" y="1196752"/>
            <a:ext cx="1872208" cy="504056"/>
          </a:xfrm>
          <a:prstGeom prst="wedgeRoundRectCallout">
            <a:avLst>
              <a:gd name="adj1" fmla="val -54542"/>
              <a:gd name="adj2" fmla="val 1118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Sveikojo tipo kintamųjų sukūrimas</a:t>
            </a:r>
            <a:endParaRPr lang="lt-LT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685968" y="1268760"/>
            <a:ext cx="2570571" cy="504056"/>
          </a:xfrm>
          <a:prstGeom prst="wedgeRoundRectCallout">
            <a:avLst>
              <a:gd name="adj1" fmla="val -61406"/>
              <a:gd name="adj2" fmla="val 25024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Duomenų išvedimas į ekraną, šiuo atveju teksto išvedimas</a:t>
            </a:r>
            <a:endParaRPr lang="lt-LT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28184" y="2024844"/>
            <a:ext cx="2808312" cy="360040"/>
          </a:xfrm>
          <a:prstGeom prst="wedgeRoundRectCallout">
            <a:avLst>
              <a:gd name="adj1" fmla="val -2270"/>
              <a:gd name="adj2" fmla="val 1608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Reikšmių suteikimas kintamiesiems</a:t>
            </a:r>
            <a:endParaRPr lang="lt-LT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28184" y="4050251"/>
            <a:ext cx="2808312" cy="360040"/>
          </a:xfrm>
          <a:prstGeom prst="wedgeRoundRectCallout">
            <a:avLst>
              <a:gd name="adj1" fmla="val -66771"/>
              <a:gd name="adj2" fmla="val 496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Bendros sumos skaičiavimas</a:t>
            </a:r>
            <a:endParaRPr lang="lt-LT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24454" y="4509120"/>
            <a:ext cx="2473858" cy="360040"/>
          </a:xfrm>
          <a:prstGeom prst="wedgeRoundRectCallout">
            <a:avLst>
              <a:gd name="adj1" fmla="val -84849"/>
              <a:gd name="adj2" fmla="val 737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Bendros sumos spausdinimas</a:t>
            </a:r>
            <a:endParaRPr lang="lt-LT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08104" y="5949280"/>
            <a:ext cx="3337954" cy="360040"/>
          </a:xfrm>
          <a:prstGeom prst="wedgeRoundRectCallout">
            <a:avLst>
              <a:gd name="adj1" fmla="val -5190"/>
              <a:gd name="adj2" fmla="val -20437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 smtClean="0"/>
              <a:t>Konvertavimas į minutes ir spausdinimas</a:t>
            </a:r>
            <a:endParaRPr lang="lt-LT" sz="1400" dirty="0"/>
          </a:p>
        </p:txBody>
      </p:sp>
    </p:spTree>
    <p:extLst>
      <p:ext uri="{BB962C8B-B14F-4D97-AF65-F5344CB8AC3E}">
        <p14:creationId xmlns:p14="http://schemas.microsoft.com/office/powerpoint/2010/main" val="35081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 užduotis. </a:t>
            </a:r>
            <a:r>
              <a:rPr lang="lt-LT" dirty="0" smtClean="0"/>
              <a:t>Akvariumas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Akvariume gyvena a žuvų. Kiekvieną dieną Petriukas į akvariumą įdeda b žuvų. Parašykite programą, kuri suskaičiuotų kiek iš viso bus žuvų po n dienų. Rezultatą reikia išvesti su paaiškinamaisiais žodžiais.</a:t>
            </a:r>
          </a:p>
          <a:p>
            <a:pPr marL="0" indent="0" algn="just" defTabSz="360000">
              <a:buNone/>
            </a:pPr>
            <a:endParaRPr lang="lt-L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34751"/>
              </p:ext>
            </p:extLst>
          </p:nvPr>
        </p:nvGraphicFramePr>
        <p:xfrm>
          <a:off x="613833" y="4212633"/>
          <a:ext cx="79248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</a:t>
                      </a:r>
                      <a:r>
                        <a:rPr lang="lt-LT" baseline="0" dirty="0" smtClean="0"/>
                        <a:t> žuvų gyvena akvariume? 5</a:t>
                      </a:r>
                    </a:p>
                    <a:p>
                      <a:r>
                        <a:rPr lang="lt-LT" baseline="0" dirty="0" smtClean="0"/>
                        <a:t>Kiek žuvų į akvariumą įdedama kiekvieną dieną? 3</a:t>
                      </a:r>
                    </a:p>
                    <a:p>
                      <a:r>
                        <a:rPr lang="lt-LT" baseline="0" dirty="0" smtClean="0"/>
                        <a:t>Kiek dienų praėjo? 3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Po 3 dienų akvariume gyvens 14 žuvų.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1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užduotis. </a:t>
            </a:r>
            <a:r>
              <a:rPr lang="lt-LT" dirty="0" smtClean="0"/>
              <a:t>Taupyklė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Jonas turi kiaulę taupyklę, kurioje yra a monetų po 5 ct, b monetų po 20 ct ir c monetų po 2 eur. Kitokių monetų nėra. Parašykite programą, kuri suskaičiuotų, kiek pinigų iš viso turi Jonas. Atsakymą pateikite eurais.</a:t>
            </a:r>
          </a:p>
          <a:p>
            <a:pPr marL="0" indent="0" defTabSz="360000">
              <a:buNone/>
            </a:pP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86141"/>
              </p:ext>
            </p:extLst>
          </p:nvPr>
        </p:nvGraphicFramePr>
        <p:xfrm>
          <a:off x="531221" y="4079240"/>
          <a:ext cx="8155578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789"/>
                <a:gridCol w="4077789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 yra monetų po 5 ct? 5</a:t>
                      </a:r>
                    </a:p>
                    <a:p>
                      <a:r>
                        <a:rPr lang="lt-LT" dirty="0" smtClean="0"/>
                        <a:t>Kiek yra monetų</a:t>
                      </a:r>
                      <a:r>
                        <a:rPr lang="lt-LT" baseline="0" dirty="0" smtClean="0"/>
                        <a:t> po 20 ct? 0</a:t>
                      </a:r>
                    </a:p>
                    <a:p>
                      <a:r>
                        <a:rPr lang="lt-LT" baseline="0" dirty="0" smtClean="0"/>
                        <a:t>Kiek yra monetų po 2 eur? 3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Taupyklėje yra 6.25 eur.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 yra monetų po 5 ct? 12</a:t>
                      </a:r>
                    </a:p>
                    <a:p>
                      <a:r>
                        <a:rPr lang="lt-LT" dirty="0" smtClean="0"/>
                        <a:t>Kiek yra monetų</a:t>
                      </a:r>
                      <a:r>
                        <a:rPr lang="lt-LT" baseline="0" dirty="0" smtClean="0"/>
                        <a:t> po 20 ct? 5</a:t>
                      </a:r>
                    </a:p>
                    <a:p>
                      <a:r>
                        <a:rPr lang="lt-LT" baseline="0" dirty="0" smtClean="0"/>
                        <a:t>Kiek yra monetų po 2 eur? 6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Taupyklėje yra 13.60 eur.</a:t>
                      </a:r>
                    </a:p>
                    <a:p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3</a:t>
            </a:r>
            <a:r>
              <a:rPr lang="lt-LT" dirty="0" smtClean="0"/>
              <a:t> užduotis. </a:t>
            </a:r>
            <a:r>
              <a:rPr lang="lt-LT" dirty="0" smtClean="0"/>
              <a:t>Keltas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360000">
              <a:buNone/>
            </a:pPr>
            <a:r>
              <a:rPr lang="lt-LT" dirty="0" smtClean="0"/>
              <a:t>	Parašykite programą, kuri suskaičiuotų, kelis kartus keltui teks kelti per upę </a:t>
            </a:r>
            <a:r>
              <a:rPr lang="lt-LT" i="1" dirty="0" smtClean="0"/>
              <a:t>k</a:t>
            </a:r>
            <a:r>
              <a:rPr lang="lt-LT" dirty="0" smtClean="0"/>
              <a:t> automobilių, jeigu vienu metu jis gali perkelti </a:t>
            </a:r>
            <a:r>
              <a:rPr lang="lt-LT" i="1" dirty="0" smtClean="0"/>
              <a:t>m</a:t>
            </a:r>
            <a:r>
              <a:rPr lang="lt-LT" dirty="0" smtClean="0"/>
              <a:t> automobilių. Keltas kelia tik tada, kai yra pilnas. Taip pat išveskite automobilių skaičių, kuriems persikelti per upę nepavyks.</a:t>
            </a:r>
          </a:p>
          <a:p>
            <a:pPr marL="0" indent="0">
              <a:buNone/>
            </a:pPr>
            <a:endParaRPr lang="lt-L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1797" y="4505806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Automobilių</a:t>
                      </a:r>
                      <a:r>
                        <a:rPr lang="lt-LT" baseline="0" dirty="0" smtClean="0"/>
                        <a:t> skaičius: 27</a:t>
                      </a:r>
                    </a:p>
                    <a:p>
                      <a:r>
                        <a:rPr lang="lt-LT" baseline="0" dirty="0" smtClean="0"/>
                        <a:t>Į keltą telpa automobilių: 10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Perkels per kartų: 2</a:t>
                      </a:r>
                    </a:p>
                    <a:p>
                      <a:r>
                        <a:rPr lang="lt-LT" dirty="0" smtClean="0"/>
                        <a:t>Liks neperkelta: 7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4</a:t>
            </a:r>
            <a:r>
              <a:rPr lang="lt-LT" dirty="0" smtClean="0"/>
              <a:t> užduotis. </a:t>
            </a:r>
            <a:r>
              <a:rPr lang="lt-LT" dirty="0" smtClean="0"/>
              <a:t>Saldainiai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sz="1800" dirty="0" smtClean="0"/>
              <a:t>	</a:t>
            </a:r>
            <a:r>
              <a:rPr lang="lt-LT" sz="2000" dirty="0"/>
              <a:t>Marius  kiekvieną  dieną  gauna  po  </a:t>
            </a:r>
            <a:r>
              <a:rPr lang="lt-LT" sz="2000" i="1" dirty="0"/>
              <a:t>n</a:t>
            </a:r>
            <a:r>
              <a:rPr lang="lt-LT" sz="2000" dirty="0"/>
              <a:t>  saldainių.  Jis  suvalgo  po  </a:t>
            </a:r>
            <a:r>
              <a:rPr lang="lt-LT" sz="2000" i="1" dirty="0" smtClean="0"/>
              <a:t>a</a:t>
            </a:r>
            <a:r>
              <a:rPr lang="en-US" sz="2000" dirty="0" smtClean="0"/>
              <a:t> </a:t>
            </a:r>
            <a:r>
              <a:rPr lang="lt-LT" sz="2000" dirty="0" smtClean="0"/>
              <a:t>saldainių</a:t>
            </a:r>
            <a:r>
              <a:rPr lang="lt-LT" sz="2000" dirty="0"/>
              <a:t>, o likusius kaupia Kalėdų dovanoms. Kai Marius pradėjo kaupti saldainius, iki Kalėdų </a:t>
            </a:r>
            <a:r>
              <a:rPr lang="lt-LT" sz="2000" dirty="0" smtClean="0"/>
              <a:t>buvo  </a:t>
            </a:r>
            <a:r>
              <a:rPr lang="lt-LT" sz="2000" dirty="0"/>
              <a:t>likę  </a:t>
            </a:r>
            <a:r>
              <a:rPr lang="lt-LT" sz="2000" i="1" dirty="0"/>
              <a:t>k</a:t>
            </a:r>
            <a:r>
              <a:rPr lang="lt-LT" sz="2000" dirty="0"/>
              <a:t>  dienų.  Parašykite  programą,  kuri  suskaičiuotų  keliems  draugams  </a:t>
            </a:r>
            <a:r>
              <a:rPr lang="lt-LT" sz="2000" i="1" dirty="0"/>
              <a:t>d</a:t>
            </a:r>
            <a:r>
              <a:rPr lang="lt-LT" sz="2000" dirty="0"/>
              <a:t>  Marius  galės </a:t>
            </a:r>
            <a:r>
              <a:rPr lang="lt-LT" sz="2000" dirty="0" smtClean="0"/>
              <a:t>paruošti  </a:t>
            </a:r>
            <a:r>
              <a:rPr lang="lt-LT" sz="2000" dirty="0"/>
              <a:t>kalėdinius  saldainių  rinkinius,  jei  kiekviename  rinkinyje  bus  po  </a:t>
            </a:r>
            <a:r>
              <a:rPr lang="lt-LT" sz="2000" i="1" dirty="0"/>
              <a:t>a</a:t>
            </a:r>
            <a:r>
              <a:rPr lang="lt-LT" sz="2000" dirty="0"/>
              <a:t>  saldainių  ir  kiek </a:t>
            </a:r>
            <a:r>
              <a:rPr lang="lt-LT" sz="2000" dirty="0" smtClean="0"/>
              <a:t>saldainių </a:t>
            </a:r>
            <a:r>
              <a:rPr lang="lt-LT" sz="2000" dirty="0"/>
              <a:t>s liks supakavus dovanas.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1797" y="4924362"/>
          <a:ext cx="784887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 saldainių gauna Marius? 15</a:t>
                      </a:r>
                    </a:p>
                    <a:p>
                      <a:r>
                        <a:rPr lang="lt-LT" dirty="0" smtClean="0"/>
                        <a:t>Po kiek saldainių suvalgo? 4</a:t>
                      </a:r>
                    </a:p>
                    <a:p>
                      <a:r>
                        <a:rPr lang="lt-LT" dirty="0" smtClean="0"/>
                        <a:t>Kelios dienos liko iki Kalėdų?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Marius dovanas paruoš 60 draugų.</a:t>
                      </a:r>
                    </a:p>
                    <a:p>
                      <a:r>
                        <a:rPr lang="lt-LT" dirty="0" smtClean="0"/>
                        <a:t>Supakavus dovanas liks 2 saldainiai.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282</Words>
  <Application>Microsoft Office PowerPoint</Application>
  <PresentationFormat>Demonstracija ekrane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10 klasės C++ kurso kartojimas</vt:lpstr>
      <vt:lpstr>2 pamokos uždaviniai</vt:lpstr>
      <vt:lpstr>Bandomasis uždavinys. Pamoka</vt:lpstr>
      <vt:lpstr>„PowerPoint“ pateiktis</vt:lpstr>
      <vt:lpstr>1 užduotis. Akvariumas</vt:lpstr>
      <vt:lpstr>2 užduotis. Taupyklė</vt:lpstr>
      <vt:lpstr>3 užduotis. Keltas</vt:lpstr>
      <vt:lpstr>4 užduotis. Saldainiai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Ciklas for</dc:title>
  <dc:creator>namas</dc:creator>
  <cp:lastModifiedBy>Ramas</cp:lastModifiedBy>
  <cp:revision>48</cp:revision>
  <dcterms:created xsi:type="dcterms:W3CDTF">2013-01-06T10:37:41Z</dcterms:created>
  <dcterms:modified xsi:type="dcterms:W3CDTF">2023-09-10T10:48:16Z</dcterms:modified>
</cp:coreProperties>
</file>