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72" r:id="rId3"/>
    <p:sldId id="273" r:id="rId4"/>
    <p:sldId id="276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0CF9B-F9A7-41B1-91C1-CC9999AA899B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894F3-7658-4EDB-B818-2B7E70B46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5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7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0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9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6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9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9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6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121178-0B13-4FC8-960C-81297FBF6193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B96155-CFC1-4914-86CA-38E6AEAFC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10 klasės C++ kurso kartojimas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Kartojimas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3</a:t>
            </a:r>
            <a:r>
              <a:rPr lang="lt-LT" dirty="0" smtClean="0"/>
              <a:t> </a:t>
            </a:r>
            <a:r>
              <a:rPr lang="lt-LT" dirty="0" smtClean="0"/>
              <a:t>pamokos uždaviniai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t-LT" dirty="0" smtClean="0"/>
              <a:t>Matematinių funkcijų kartojimas:</a:t>
            </a:r>
          </a:p>
          <a:p>
            <a:pPr lvl="1"/>
            <a:r>
              <a:rPr lang="lt-LT" dirty="0" smtClean="0"/>
              <a:t>SQRT – square root (kvadratinė šaknis)</a:t>
            </a:r>
          </a:p>
          <a:p>
            <a:pPr lvl="1"/>
            <a:r>
              <a:rPr lang="lt-LT" dirty="0" smtClean="0"/>
              <a:t>CBRT – cubic root (kubinė šaknis)</a:t>
            </a:r>
          </a:p>
          <a:p>
            <a:pPr lvl="1"/>
            <a:r>
              <a:rPr lang="lt-LT" dirty="0" smtClean="0"/>
              <a:t>POW – power (kėlimas laipsniu)</a:t>
            </a:r>
          </a:p>
          <a:p>
            <a:pPr lvl="1"/>
            <a:r>
              <a:rPr lang="lt-LT" dirty="0" smtClean="0"/>
              <a:t>ROUND – apvalinimas</a:t>
            </a:r>
          </a:p>
          <a:p>
            <a:pPr lvl="1"/>
            <a:r>
              <a:rPr lang="lt-LT" dirty="0" smtClean="0"/>
              <a:t>ABS – absolute (modulis)</a:t>
            </a:r>
            <a:endParaRPr lang="lt-LT" dirty="0"/>
          </a:p>
          <a:p>
            <a:r>
              <a:rPr lang="lt-LT" dirty="0"/>
              <a:t>Panagrinėsite sudėtingesnį sąlygos sakinį</a:t>
            </a:r>
          </a:p>
          <a:p>
            <a:r>
              <a:rPr lang="lt-LT" dirty="0"/>
              <a:t>Susipažinsite su jungtuku ir (</a:t>
            </a:r>
            <a:r>
              <a:rPr lang="en-US" dirty="0"/>
              <a:t>&amp;&amp;</a:t>
            </a:r>
            <a:r>
              <a:rPr lang="lt-LT" dirty="0"/>
              <a:t>)</a:t>
            </a:r>
          </a:p>
          <a:p>
            <a:r>
              <a:rPr lang="lt-LT" dirty="0"/>
              <a:t>Susipažinsite su IF alternatyva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1 </a:t>
            </a:r>
            <a:r>
              <a:rPr lang="lt-LT" dirty="0" smtClean="0"/>
              <a:t>užduotis. </a:t>
            </a:r>
            <a:r>
              <a:rPr lang="lt-LT" dirty="0" smtClean="0"/>
              <a:t>Parašiutininkas</a:t>
            </a:r>
            <a:endParaRPr lang="lt-L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176865" y="2437881"/>
                <a:ext cx="6798736" cy="3444997"/>
              </a:xfrm>
            </p:spPr>
            <p:txBody>
              <a:bodyPr/>
              <a:lstStyle/>
              <a:p>
                <a:pPr marL="0" indent="0" algn="just" defTabSz="360000">
                  <a:buNone/>
                </a:pPr>
                <a:r>
                  <a:rPr lang="lt-LT" sz="2000" dirty="0" smtClean="0"/>
                  <a:t>	Parašiutininkas šoka iš </a:t>
                </a:r>
                <a:r>
                  <a:rPr lang="lt-LT" sz="2000" i="1" dirty="0" smtClean="0"/>
                  <a:t>h</a:t>
                </a:r>
                <a:r>
                  <a:rPr lang="lt-LT" sz="2000" dirty="0" smtClean="0"/>
                  <a:t> metrų aukščio. Iššokęs skleidžia parašiutą. Jis iki galo išsiskleidžia per </a:t>
                </a:r>
                <a:r>
                  <a:rPr lang="lt-LT" sz="2000" i="1" dirty="0" smtClean="0"/>
                  <a:t>t</a:t>
                </a:r>
                <a:r>
                  <a:rPr lang="lt-LT" sz="2000" dirty="0" smtClean="0"/>
                  <a:t> sekundžių. Parašykite programą, kuri paskaičiuotų, ar parašiutas spės išsiskleisti iki žemės. Jums reikalinga formulė </a:t>
                </a:r>
                <a14:m>
                  <m:oMath xmlns:m="http://schemas.openxmlformats.org/officeDocument/2006/math">
                    <m:r>
                      <a:rPr lang="lt-LT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lt-LT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lt-LT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lt-L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t-L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lt-LT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lt-LT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</m:e>
                    </m:rad>
                  </m:oMath>
                </a14:m>
                <a:r>
                  <a:rPr lang="lt-LT" sz="2000" dirty="0" smtClean="0"/>
                  <a:t>. Čia </a:t>
                </a:r>
                <a:r>
                  <a:rPr lang="lt-LT" sz="2000" i="1" dirty="0" smtClean="0"/>
                  <a:t>g</a:t>
                </a:r>
                <a:r>
                  <a:rPr lang="lt-LT" sz="2000" dirty="0" smtClean="0"/>
                  <a:t> – laisvo kritimo pagreitis, lygus 9.8 m/s</a:t>
                </a:r>
                <a:r>
                  <a:rPr lang="lt-LT" sz="2000" baseline="30000" dirty="0" smtClean="0"/>
                  <a:t>2</a:t>
                </a:r>
                <a:r>
                  <a:rPr lang="lt-LT" sz="2000" dirty="0" smtClean="0"/>
                  <a:t>.</a:t>
                </a:r>
              </a:p>
              <a:p>
                <a:pPr marL="0" indent="0">
                  <a:buNone/>
                </a:pPr>
                <a:endParaRPr lang="lt-LT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6865" y="2437881"/>
                <a:ext cx="6798736" cy="3444997"/>
              </a:xfrm>
              <a:blipFill rotWithShape="0">
                <a:blip r:embed="rId2"/>
                <a:stretch>
                  <a:fillRect l="-897" t="-1062" r="-987"/>
                </a:stretch>
              </a:blipFill>
            </p:spPr>
            <p:txBody>
              <a:bodyPr/>
              <a:lstStyle/>
              <a:p>
                <a:r>
                  <a:rPr lang="lt-L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5521"/>
              </p:ext>
            </p:extLst>
          </p:nvPr>
        </p:nvGraphicFramePr>
        <p:xfrm>
          <a:off x="651797" y="4420075"/>
          <a:ext cx="784887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Aukštis iš kurio šokama? 200</a:t>
                      </a:r>
                    </a:p>
                    <a:p>
                      <a:r>
                        <a:rPr lang="lt-LT" dirty="0" smtClean="0"/>
                        <a:t>Per kiek laiko išsiskleidžia parašiutas?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Parašiutas išsiskleis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Aukštis iš kurio šokama? 50.9</a:t>
                      </a:r>
                    </a:p>
                    <a:p>
                      <a:r>
                        <a:rPr lang="lt-LT" dirty="0" smtClean="0"/>
                        <a:t>Per kiek laiko išsiskleidžia parašiutas? 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Parašiutas neišsiskleis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6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2 užduotis. </a:t>
            </a:r>
            <a:r>
              <a:rPr lang="lt-LT" dirty="0" smtClean="0"/>
              <a:t>Bandelės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382066"/>
            <a:ext cx="6798736" cy="3444997"/>
          </a:xfrm>
        </p:spPr>
        <p:txBody>
          <a:bodyPr>
            <a:normAutofit/>
          </a:bodyPr>
          <a:lstStyle/>
          <a:p>
            <a:pPr marL="0" indent="0" defTabSz="360000">
              <a:buNone/>
            </a:pPr>
            <a:r>
              <a:rPr lang="lt-LT" sz="1800" dirty="0" smtClean="0"/>
              <a:t>	</a:t>
            </a:r>
            <a:r>
              <a:rPr lang="lt-LT" sz="2000" dirty="0" smtClean="0"/>
              <a:t>Julius, grįžęs iš mokyklos namo, rado tokį mamos raštelį:</a:t>
            </a:r>
          </a:p>
          <a:p>
            <a:pPr defTabSz="360000">
              <a:spcBef>
                <a:spcPts val="0"/>
              </a:spcBef>
              <a:spcAft>
                <a:spcPts val="0"/>
              </a:spcAft>
            </a:pPr>
            <a:r>
              <a:rPr lang="lt-LT" sz="2000" i="1" dirty="0" smtClean="0"/>
              <a:t>Nueik </a:t>
            </a:r>
            <a:r>
              <a:rPr lang="lt-LT" sz="2000" i="1" dirty="0"/>
              <a:t>į parduotuvę ir nupirk bandelių su </a:t>
            </a:r>
            <a:r>
              <a:rPr lang="lt-LT" sz="2000" i="1" dirty="0" smtClean="0"/>
              <a:t>varške.</a:t>
            </a:r>
          </a:p>
          <a:p>
            <a:pPr defTabSz="360000">
              <a:spcBef>
                <a:spcPts val="0"/>
              </a:spcBef>
              <a:spcAft>
                <a:spcPts val="0"/>
              </a:spcAft>
            </a:pPr>
            <a:r>
              <a:rPr lang="lt-LT" sz="2000" i="1" dirty="0" smtClean="0"/>
              <a:t>Jei </a:t>
            </a:r>
            <a:r>
              <a:rPr lang="lt-LT" sz="2000" i="1" dirty="0"/>
              <a:t>viena bandelė kainuos ne daugiau kaip </a:t>
            </a:r>
            <a:r>
              <a:rPr lang="lt-LT" sz="2000" b="1" i="1" dirty="0"/>
              <a:t>a</a:t>
            </a:r>
            <a:r>
              <a:rPr lang="lt-LT" sz="2000" i="1" dirty="0"/>
              <a:t> Lt, nupirk </a:t>
            </a:r>
            <a:r>
              <a:rPr lang="lt-LT" sz="2000" b="1" i="1" dirty="0"/>
              <a:t>n1</a:t>
            </a:r>
            <a:r>
              <a:rPr lang="lt-LT" sz="2000" i="1" dirty="0"/>
              <a:t> </a:t>
            </a:r>
            <a:r>
              <a:rPr lang="lt-LT" sz="2000" i="1" dirty="0" smtClean="0"/>
              <a:t>bandelių;</a:t>
            </a:r>
          </a:p>
          <a:p>
            <a:pPr defTabSz="360000">
              <a:spcBef>
                <a:spcPts val="0"/>
              </a:spcBef>
              <a:spcAft>
                <a:spcPts val="0"/>
              </a:spcAft>
            </a:pPr>
            <a:r>
              <a:rPr lang="lt-LT" sz="2000" i="1" dirty="0" smtClean="0"/>
              <a:t>Jei </a:t>
            </a:r>
            <a:r>
              <a:rPr lang="lt-LT" sz="2000" i="1" dirty="0"/>
              <a:t>daugiau nei </a:t>
            </a:r>
            <a:r>
              <a:rPr lang="lt-LT" sz="2000" b="1" i="1" dirty="0"/>
              <a:t>a</a:t>
            </a:r>
            <a:r>
              <a:rPr lang="lt-LT" sz="2000" i="1" dirty="0"/>
              <a:t>, bet mažiau nei </a:t>
            </a:r>
            <a:r>
              <a:rPr lang="lt-LT" sz="2000" b="1" i="1" dirty="0"/>
              <a:t>b</a:t>
            </a:r>
            <a:r>
              <a:rPr lang="lt-LT" sz="2000" i="1" dirty="0"/>
              <a:t>, nupirk </a:t>
            </a:r>
            <a:r>
              <a:rPr lang="lt-LT" sz="2000" b="1" i="1" dirty="0"/>
              <a:t>n2</a:t>
            </a:r>
            <a:r>
              <a:rPr lang="lt-LT" sz="2000" i="1" dirty="0"/>
              <a:t> </a:t>
            </a:r>
            <a:r>
              <a:rPr lang="lt-LT" sz="2000" i="1" dirty="0" smtClean="0"/>
              <a:t>bandelių;</a:t>
            </a:r>
          </a:p>
          <a:p>
            <a:pPr defTabSz="360000">
              <a:spcBef>
                <a:spcPts val="0"/>
              </a:spcBef>
              <a:spcAft>
                <a:spcPts val="0"/>
              </a:spcAft>
            </a:pPr>
            <a:r>
              <a:rPr lang="lt-LT" sz="2000" i="1" dirty="0" smtClean="0"/>
              <a:t>O </a:t>
            </a:r>
            <a:r>
              <a:rPr lang="lt-LT" sz="2000" i="1" dirty="0"/>
              <a:t>jei kainuos </a:t>
            </a:r>
            <a:r>
              <a:rPr lang="lt-LT" sz="2000" b="1" i="1" dirty="0"/>
              <a:t>b</a:t>
            </a:r>
            <a:r>
              <a:rPr lang="lt-LT" sz="2000" i="1" dirty="0"/>
              <a:t> arba daugiau, negu b - </a:t>
            </a:r>
            <a:r>
              <a:rPr lang="lt-LT" sz="2000" b="1" i="1" dirty="0"/>
              <a:t>n3</a:t>
            </a:r>
            <a:r>
              <a:rPr lang="lt-LT" sz="2000" i="1" dirty="0"/>
              <a:t> </a:t>
            </a:r>
            <a:r>
              <a:rPr lang="lt-LT" sz="2000" i="1" dirty="0" smtClean="0"/>
              <a:t>bandelių.</a:t>
            </a:r>
          </a:p>
          <a:p>
            <a:pPr marL="0" indent="0" defTabSz="360000">
              <a:buNone/>
            </a:pPr>
            <a:r>
              <a:rPr lang="lt-LT" sz="2000" dirty="0" smtClean="0"/>
              <a:t>Nuėjęs </a:t>
            </a:r>
            <a:r>
              <a:rPr lang="lt-LT" sz="2000" dirty="0"/>
              <a:t>į parduotuvę, Julius pamatė, kad bandelė kainuoja k </a:t>
            </a:r>
            <a:r>
              <a:rPr lang="lt-LT" sz="2000" dirty="0" smtClean="0"/>
              <a:t>Lt.</a:t>
            </a:r>
            <a:br>
              <a:rPr lang="lt-LT" sz="2000" dirty="0" smtClean="0"/>
            </a:br>
            <a:r>
              <a:rPr lang="lt-LT" sz="2000" dirty="0" smtClean="0"/>
              <a:t>Parašykite </a:t>
            </a:r>
            <a:r>
              <a:rPr lang="lt-LT" sz="2000" dirty="0"/>
              <a:t>programą, kuri apskaičiuotų, kiek pinigų už bandeles sumokės Julius. </a:t>
            </a:r>
            <a:r>
              <a:rPr lang="lt-LT" sz="2000" dirty="0" smtClean="0"/>
              <a:t>(</a:t>
            </a:r>
            <a:r>
              <a:rPr lang="lt-LT" sz="2000" b="1" dirty="0"/>
              <a:t>a</a:t>
            </a:r>
            <a:r>
              <a:rPr lang="lt-LT" sz="2000" dirty="0"/>
              <a:t> visada mažiau nei </a:t>
            </a:r>
            <a:r>
              <a:rPr lang="lt-LT" sz="2000" b="1" dirty="0"/>
              <a:t>b</a:t>
            </a:r>
            <a:r>
              <a:rPr lang="lt-LT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260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2 užduoties </a:t>
            </a:r>
            <a:r>
              <a:rPr lang="lt-LT" dirty="0" smtClean="0"/>
              <a:t>testai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13946"/>
              </p:ext>
            </p:extLst>
          </p:nvPr>
        </p:nvGraphicFramePr>
        <p:xfrm>
          <a:off x="1048588" y="2562377"/>
          <a:ext cx="705529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45"/>
                <a:gridCol w="3527645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kainas a ir b: 1.50 1.70</a:t>
                      </a:r>
                    </a:p>
                    <a:p>
                      <a:r>
                        <a:rPr lang="lt-LT" dirty="0" smtClean="0"/>
                        <a:t>Įveskite kiekius n1, n2, n3: 3 2 1</a:t>
                      </a:r>
                    </a:p>
                    <a:p>
                      <a:r>
                        <a:rPr lang="lt-LT" dirty="0" smtClean="0"/>
                        <a:t>Įveskite bandelės kainą: 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Už bandeles bus sumokėta: 3.90 e.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kainas a ir b: 1.50 1.70</a:t>
                      </a:r>
                    </a:p>
                    <a:p>
                      <a:r>
                        <a:rPr lang="lt-LT" dirty="0" smtClean="0"/>
                        <a:t>Įveskite kiekius n1, n2, n3: 3 2 1</a:t>
                      </a:r>
                    </a:p>
                    <a:p>
                      <a:r>
                        <a:rPr lang="lt-LT" dirty="0" smtClean="0"/>
                        <a:t>Įveskite bandelės kainą: 1.60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Už bandeles bus sumokėta: 3.20 e.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kainas a ir b: 1.50 1.70</a:t>
                      </a:r>
                    </a:p>
                    <a:p>
                      <a:r>
                        <a:rPr lang="lt-LT" dirty="0" smtClean="0"/>
                        <a:t>Įveskite kiekius n1, n2, n3: 3 2 1</a:t>
                      </a:r>
                    </a:p>
                    <a:p>
                      <a:r>
                        <a:rPr lang="lt-LT" dirty="0" smtClean="0"/>
                        <a:t>Įveskite bandelės kainą: 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Už bandeles bus sumokėta: 2.05 e.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6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3 </a:t>
            </a:r>
            <a:r>
              <a:rPr lang="lt-LT" dirty="0" smtClean="0"/>
              <a:t>užduotis. </a:t>
            </a:r>
            <a:r>
              <a:rPr lang="lt-LT" dirty="0" smtClean="0"/>
              <a:t>Jonuko problema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 defTabSz="360000">
              <a:buNone/>
            </a:pPr>
            <a:r>
              <a:rPr lang="lt-LT" dirty="0" smtClean="0"/>
              <a:t>	</a:t>
            </a:r>
            <a:r>
              <a:rPr lang="lt-LT" dirty="0"/>
              <a:t>Jonukas žino, kad mokytoja jam gali duoti  spręsti vieną iš trijų kontrolinio </a:t>
            </a:r>
            <a:r>
              <a:rPr lang="lt-LT" dirty="0" smtClean="0"/>
              <a:t>darbo  </a:t>
            </a:r>
            <a:r>
              <a:rPr lang="lt-LT" dirty="0"/>
              <a:t>variantų.  Atlikdamas  užduotį  jis  gaus  du  skaičius  </a:t>
            </a:r>
            <a:r>
              <a:rPr lang="lt-LT" i="1" dirty="0"/>
              <a:t>a</a:t>
            </a:r>
            <a:r>
              <a:rPr lang="lt-LT" dirty="0"/>
              <a:t>  ir  </a:t>
            </a:r>
            <a:r>
              <a:rPr lang="lt-LT" i="1" dirty="0"/>
              <a:t>b</a:t>
            </a:r>
            <a:r>
              <a:rPr lang="lt-LT" dirty="0"/>
              <a:t>,  o  jam  reikės  apskaičiuoti  </a:t>
            </a:r>
            <a:r>
              <a:rPr lang="lt-LT" i="1" dirty="0" smtClean="0"/>
              <a:t>x</a:t>
            </a:r>
            <a:r>
              <a:rPr lang="lt-LT" dirty="0" smtClean="0"/>
              <a:t> reikšmę </a:t>
            </a:r>
            <a:r>
              <a:rPr lang="lt-LT" dirty="0"/>
              <a:t>pagal vieną iš trijų formulių.</a:t>
            </a:r>
          </a:p>
          <a:p>
            <a:pPr marL="0" indent="0" algn="just" defTabSz="360000">
              <a:buNone/>
            </a:pPr>
            <a:r>
              <a:rPr lang="lt-LT" dirty="0"/>
              <a:t>Pirmas variantas: x = ab+3;</a:t>
            </a:r>
          </a:p>
          <a:p>
            <a:pPr marL="0" indent="0" algn="just" defTabSz="360000">
              <a:buNone/>
            </a:pPr>
            <a:r>
              <a:rPr lang="lt-LT" dirty="0"/>
              <a:t>Antras variantas: x = a+b;</a:t>
            </a:r>
          </a:p>
          <a:p>
            <a:pPr marL="0" indent="0" algn="just" defTabSz="360000">
              <a:buNone/>
            </a:pPr>
            <a:r>
              <a:rPr lang="lt-LT" dirty="0"/>
              <a:t>Trečias variantas: x = a-b.</a:t>
            </a:r>
          </a:p>
          <a:p>
            <a:pPr marL="0" indent="0" algn="just" defTabSz="360000">
              <a:buNone/>
            </a:pPr>
            <a:r>
              <a:rPr lang="lt-LT" dirty="0"/>
              <a:t>Parašykite  programą,  kuri  padėtų  Jonukui  pasitikrinti,  ar  jis  teisingai  skaičiuoja  </a:t>
            </a:r>
            <a:r>
              <a:rPr lang="lt-LT" i="1" dirty="0"/>
              <a:t>x</a:t>
            </a:r>
            <a:r>
              <a:rPr lang="lt-LT" dirty="0"/>
              <a:t>  reikšmę </a:t>
            </a:r>
            <a:r>
              <a:rPr lang="lt-LT" dirty="0" smtClean="0"/>
              <a:t>spręsdamas </a:t>
            </a:r>
            <a:r>
              <a:rPr lang="lt-LT" dirty="0"/>
              <a:t>kiekvieno varianto užduotį.</a:t>
            </a:r>
          </a:p>
        </p:txBody>
      </p:sp>
    </p:spTree>
    <p:extLst>
      <p:ext uri="{BB962C8B-B14F-4D97-AF65-F5344CB8AC3E}">
        <p14:creationId xmlns:p14="http://schemas.microsoft.com/office/powerpoint/2010/main" val="1510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3 </a:t>
            </a:r>
            <a:r>
              <a:rPr lang="lt-LT" dirty="0" smtClean="0"/>
              <a:t>užduoties testai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9583" y="2540588"/>
          <a:ext cx="74733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650"/>
                <a:gridCol w="3736650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užduoties variantą: 1</a:t>
                      </a:r>
                    </a:p>
                    <a:p>
                      <a:r>
                        <a:rPr lang="lt-LT" dirty="0" smtClean="0"/>
                        <a:t>Įveskite a reikšmę: 5</a:t>
                      </a:r>
                    </a:p>
                    <a:p>
                      <a:r>
                        <a:rPr lang="lt-LT" dirty="0" smtClean="0"/>
                        <a:t>Įveskite b reikšmę: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Atsakymas: x = 13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užduoties variantą: 2</a:t>
                      </a:r>
                    </a:p>
                    <a:p>
                      <a:r>
                        <a:rPr lang="lt-LT" dirty="0" smtClean="0"/>
                        <a:t>Įveskite a reikšmę:</a:t>
                      </a:r>
                      <a:r>
                        <a:rPr lang="lt-LT" baseline="0" dirty="0" smtClean="0"/>
                        <a:t> </a:t>
                      </a:r>
                      <a:r>
                        <a:rPr lang="lt-LT" dirty="0" smtClean="0"/>
                        <a:t>5</a:t>
                      </a:r>
                    </a:p>
                    <a:p>
                      <a:r>
                        <a:rPr lang="lt-LT" dirty="0" smtClean="0"/>
                        <a:t>Įveskite b reikšmę:</a:t>
                      </a:r>
                      <a:r>
                        <a:rPr lang="lt-LT" baseline="0" dirty="0" smtClean="0"/>
                        <a:t> </a:t>
                      </a:r>
                      <a:r>
                        <a:rPr lang="lt-LT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Atsakymas: x = </a:t>
                      </a:r>
                      <a:r>
                        <a:rPr lang="en-US" smtClean="0"/>
                        <a:t>7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užduoties variantą: 3</a:t>
                      </a:r>
                    </a:p>
                    <a:p>
                      <a:r>
                        <a:rPr lang="lt-LT" dirty="0" smtClean="0"/>
                        <a:t>Įveskite a reikšmę: 2</a:t>
                      </a:r>
                    </a:p>
                    <a:p>
                      <a:r>
                        <a:rPr lang="lt-LT" dirty="0" smtClean="0"/>
                        <a:t>Įveskite b reikšmę: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Atsakymas: x = -1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71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4</a:t>
            </a:r>
            <a:r>
              <a:rPr lang="lt-LT" dirty="0" smtClean="0"/>
              <a:t> </a:t>
            </a:r>
            <a:r>
              <a:rPr lang="lt-LT" dirty="0" smtClean="0"/>
              <a:t>užduotis. </a:t>
            </a:r>
            <a:r>
              <a:rPr lang="lt-LT" dirty="0" smtClean="0"/>
              <a:t>Skaičiai</a:t>
            </a:r>
            <a:endParaRPr lang="lt-L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6865" y="2382066"/>
            <a:ext cx="6798736" cy="3444997"/>
          </a:xfrm>
        </p:spPr>
        <p:txBody>
          <a:bodyPr>
            <a:normAutofit/>
          </a:bodyPr>
          <a:lstStyle/>
          <a:p>
            <a:pPr marL="0" indent="0" algn="just" defTabSz="360000">
              <a:buNone/>
            </a:pPr>
            <a:r>
              <a:rPr lang="lt-LT" sz="1800" dirty="0" smtClean="0"/>
              <a:t>	</a:t>
            </a:r>
            <a:r>
              <a:rPr lang="lt-LT" sz="2000" dirty="0"/>
              <a:t>Per matematikos pamoką teko nustatyti, kurie iš duotųjų </a:t>
            </a:r>
            <a:r>
              <a:rPr lang="lt-LT" sz="2000" dirty="0" smtClean="0"/>
              <a:t>teigiamų </a:t>
            </a:r>
            <a:r>
              <a:rPr lang="lt-LT" sz="2000" dirty="0"/>
              <a:t>skaičių  </a:t>
            </a:r>
            <a:r>
              <a:rPr lang="lt-LT" sz="2000" i="1" dirty="0"/>
              <a:t>a</a:t>
            </a:r>
            <a:r>
              <a:rPr lang="lt-LT" sz="2000" dirty="0"/>
              <a:t>, </a:t>
            </a:r>
            <a:r>
              <a:rPr lang="lt-LT" sz="2000" i="1" dirty="0"/>
              <a:t>b</a:t>
            </a:r>
            <a:r>
              <a:rPr lang="lt-LT" sz="2000" dirty="0"/>
              <a:t>  ir  </a:t>
            </a:r>
            <a:r>
              <a:rPr lang="lt-LT" sz="2000" i="1" dirty="0" smtClean="0"/>
              <a:t>c</a:t>
            </a:r>
            <a:r>
              <a:rPr lang="lt-LT" sz="2000" dirty="0" smtClean="0"/>
              <a:t> yra </a:t>
            </a:r>
            <a:r>
              <a:rPr lang="lt-LT" sz="2000" dirty="0"/>
              <a:t>skaičiaus trys kartotiniai.  Jei yra keli, reikia išvesti pirmą rastą, jeigu nėra nei vieno, reikia </a:t>
            </a:r>
            <a:r>
              <a:rPr lang="lt-LT" sz="2000" dirty="0" smtClean="0"/>
              <a:t>išvesti </a:t>
            </a:r>
            <a:r>
              <a:rPr lang="lt-LT" sz="2000" dirty="0"/>
              <a:t>- nėra.</a:t>
            </a:r>
          </a:p>
          <a:p>
            <a:pPr marL="0" indent="0" defTabSz="360000">
              <a:buNone/>
            </a:pPr>
            <a:r>
              <a:rPr lang="lt-LT" sz="2000" dirty="0"/>
              <a:t>Parašykite programą, sprendžiančią šį uždavinį.</a:t>
            </a:r>
          </a:p>
        </p:txBody>
      </p:sp>
    </p:spTree>
    <p:extLst>
      <p:ext uri="{BB962C8B-B14F-4D97-AF65-F5344CB8AC3E}">
        <p14:creationId xmlns:p14="http://schemas.microsoft.com/office/powerpoint/2010/main" val="11318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4 </a:t>
            </a:r>
            <a:r>
              <a:rPr lang="lt-LT" dirty="0" smtClean="0"/>
              <a:t>užduoties testai</a:t>
            </a:r>
            <a:endParaRPr lang="lt-L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48588" y="2562377"/>
          <a:ext cx="705529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645"/>
                <a:gridCol w="3527645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Duomenys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Rezultatai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a reikšmę:  5</a:t>
                      </a:r>
                    </a:p>
                    <a:p>
                      <a:r>
                        <a:rPr lang="lt-LT" dirty="0" smtClean="0"/>
                        <a:t>Įveskite b reikšmę:  2</a:t>
                      </a:r>
                    </a:p>
                    <a:p>
                      <a:r>
                        <a:rPr lang="lt-LT" dirty="0" smtClean="0"/>
                        <a:t>Įveskite c reikšmę: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Atsakymas: 3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a reikšmę:  6</a:t>
                      </a:r>
                    </a:p>
                    <a:p>
                      <a:r>
                        <a:rPr lang="lt-LT" dirty="0" smtClean="0"/>
                        <a:t>Įveskite b reikšmę:  3</a:t>
                      </a:r>
                    </a:p>
                    <a:p>
                      <a:r>
                        <a:rPr lang="lt-LT" dirty="0" smtClean="0"/>
                        <a:t>Įveskite c reikšmę: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Atsakymas: 6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Įveskite a reikšmę:  1</a:t>
                      </a:r>
                    </a:p>
                    <a:p>
                      <a:r>
                        <a:rPr lang="lt-LT" dirty="0" smtClean="0"/>
                        <a:t>Įveskite b reikšmę:  2</a:t>
                      </a:r>
                    </a:p>
                    <a:p>
                      <a:r>
                        <a:rPr lang="lt-LT" dirty="0" smtClean="0"/>
                        <a:t>Įveskite c reikšmę: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mtClean="0"/>
                        <a:t>Atsakymas: nėra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66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529</TotalTime>
  <Words>337</Words>
  <Application>Microsoft Office PowerPoint</Application>
  <PresentationFormat>Demonstracija ekrane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Garamond</vt:lpstr>
      <vt:lpstr>Organic</vt:lpstr>
      <vt:lpstr>10 klasės C++ kurso kartojimas</vt:lpstr>
      <vt:lpstr>3 pamokos uždaviniai</vt:lpstr>
      <vt:lpstr>1 užduotis. Parašiutininkas</vt:lpstr>
      <vt:lpstr>2 užduotis. Bandelės</vt:lpstr>
      <vt:lpstr>2 užduoties testai</vt:lpstr>
      <vt:lpstr>3 užduotis. Jonuko problema</vt:lpstr>
      <vt:lpstr>3 užduoties testai</vt:lpstr>
      <vt:lpstr>4 užduotis. Skaičiai</vt:lpstr>
      <vt:lpstr>4 užduoties testai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Ciklas for</dc:title>
  <dc:creator>namas</dc:creator>
  <cp:lastModifiedBy>Ramas</cp:lastModifiedBy>
  <cp:revision>56</cp:revision>
  <dcterms:created xsi:type="dcterms:W3CDTF">2013-01-06T10:37:41Z</dcterms:created>
  <dcterms:modified xsi:type="dcterms:W3CDTF">2023-09-10T10:58:22Z</dcterms:modified>
</cp:coreProperties>
</file>